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dcc9094d0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adcd1d571849f6"/>
  </p:sldMasterIdLst>
  <p:sldIdLst>
    <p:sldId xmlns:r="http://schemas.openxmlformats.org/officeDocument/2006/relationships" id="256" r:id="Ra4d536dd8a864432"/>
    <p:sldId xmlns:r="http://schemas.openxmlformats.org/officeDocument/2006/relationships" id="257" r:id="Ra3ab1930ccaa4848"/>
    <p:sldId xmlns:r="http://schemas.openxmlformats.org/officeDocument/2006/relationships" id="258" r:id="R3d8359c02cf748a4"/>
    <p:sldId xmlns:r="http://schemas.openxmlformats.org/officeDocument/2006/relationships" id="259" r:id="R6741a5a188b04221"/>
    <p:sldId xmlns:r="http://schemas.openxmlformats.org/officeDocument/2006/relationships" id="260" r:id="R6b30c2c13ef743b0"/>
    <p:sldId xmlns:r="http://schemas.openxmlformats.org/officeDocument/2006/relationships" id="261" r:id="R57176719d5dc4b36"/>
    <p:sldId xmlns:r="http://schemas.openxmlformats.org/officeDocument/2006/relationships" id="262" r:id="R4b37dd22020c47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dcd1d571849f6" /><Relationship Type="http://schemas.openxmlformats.org/officeDocument/2006/relationships/slide" Target="/ppt/slides/slide1.xml" Id="Ra4d536dd8a864432" /><Relationship Type="http://schemas.openxmlformats.org/officeDocument/2006/relationships/slide" Target="/ppt/slides/slide2.xml" Id="Ra3ab1930ccaa4848" /><Relationship Type="http://schemas.openxmlformats.org/officeDocument/2006/relationships/slide" Target="/ppt/slides/slide3.xml" Id="R3d8359c02cf748a4" /><Relationship Type="http://schemas.openxmlformats.org/officeDocument/2006/relationships/slide" Target="/ppt/slides/slide4.xml" Id="R6741a5a188b04221" /><Relationship Type="http://schemas.openxmlformats.org/officeDocument/2006/relationships/slide" Target="/ppt/slides/slide5.xml" Id="R6b30c2c13ef743b0" /><Relationship Type="http://schemas.openxmlformats.org/officeDocument/2006/relationships/slide" Target="/ppt/slides/slide6.xml" Id="R57176719d5dc4b36" /><Relationship Type="http://schemas.openxmlformats.org/officeDocument/2006/relationships/slide" Target="/ppt/slides/slide7.xml" Id="R4b37dd22020c47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358b17459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17a1a53d476c" /><Relationship Type="http://schemas.openxmlformats.org/officeDocument/2006/relationships/theme" Target="/ppt/slideMasters/theme/theme1.xml" Id="Rea67850417ee48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117a1a53d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9fa1a575b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9726b17f643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e3523be15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69eec5c6d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859e6beaf41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727c1daa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e77fb9222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