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9d4534fe9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1241c250d4013"/>
  </p:sldMasterIdLst>
  <p:sldIdLst>
    <p:sldId xmlns:r="http://schemas.openxmlformats.org/officeDocument/2006/relationships" id="256" r:id="Rb63981c6b89b4d92"/>
    <p:sldId xmlns:r="http://schemas.openxmlformats.org/officeDocument/2006/relationships" id="257" r:id="R971ea47d3ad641f6"/>
    <p:sldId xmlns:r="http://schemas.openxmlformats.org/officeDocument/2006/relationships" id="258" r:id="R0a1816b661e142ec"/>
    <p:sldId xmlns:r="http://schemas.openxmlformats.org/officeDocument/2006/relationships" id="259" r:id="Ra954da36675549e0"/>
    <p:sldId xmlns:r="http://schemas.openxmlformats.org/officeDocument/2006/relationships" id="260" r:id="R9b41580799c8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1241c250d4013" /><Relationship Type="http://schemas.openxmlformats.org/officeDocument/2006/relationships/slide" Target="/ppt/slides/slide1.xml" Id="Rb63981c6b89b4d92" /><Relationship Type="http://schemas.openxmlformats.org/officeDocument/2006/relationships/slide" Target="/ppt/slides/slide2.xml" Id="R971ea47d3ad641f6" /><Relationship Type="http://schemas.openxmlformats.org/officeDocument/2006/relationships/slide" Target="/ppt/slides/slide3.xml" Id="R0a1816b661e142ec" /><Relationship Type="http://schemas.openxmlformats.org/officeDocument/2006/relationships/slide" Target="/ppt/slides/slide4.xml" Id="Ra954da36675549e0" /><Relationship Type="http://schemas.openxmlformats.org/officeDocument/2006/relationships/slide" Target="/ppt/slides/slide5.xml" Id="R9b41580799c8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b9c90817e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9fc5675914fe9" /><Relationship Type="http://schemas.openxmlformats.org/officeDocument/2006/relationships/theme" Target="/ppt/slideMasters/theme/theme1.xml" Id="R5ae4b23845fb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9fc567591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f0a8de61f4e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2e0fff3504f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11dd77579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6697c0f4e42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11264c411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