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2326b580b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cffb594844ef2"/>
  </p:sldMasterIdLst>
  <p:sldIdLst>
    <p:sldId xmlns:r="http://schemas.openxmlformats.org/officeDocument/2006/relationships" id="256" r:id="Rbca921133e1448e6"/>
    <p:sldId xmlns:r="http://schemas.openxmlformats.org/officeDocument/2006/relationships" id="257" r:id="R4db0030d67174dbf"/>
    <p:sldId xmlns:r="http://schemas.openxmlformats.org/officeDocument/2006/relationships" id="258" r:id="Rbfe1d3a2e77c4e9e"/>
    <p:sldId xmlns:r="http://schemas.openxmlformats.org/officeDocument/2006/relationships" id="259" r:id="R9e1f7d6c9a6e4ca5"/>
    <p:sldId xmlns:r="http://schemas.openxmlformats.org/officeDocument/2006/relationships" id="260" r:id="R1f7e8b3a0657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cffb594844ef2" /><Relationship Type="http://schemas.openxmlformats.org/officeDocument/2006/relationships/slide" Target="/ppt/slides/slide1.xml" Id="Rbca921133e1448e6" /><Relationship Type="http://schemas.openxmlformats.org/officeDocument/2006/relationships/slide" Target="/ppt/slides/slide2.xml" Id="R4db0030d67174dbf" /><Relationship Type="http://schemas.openxmlformats.org/officeDocument/2006/relationships/slide" Target="/ppt/slides/slide3.xml" Id="Rbfe1d3a2e77c4e9e" /><Relationship Type="http://schemas.openxmlformats.org/officeDocument/2006/relationships/slide" Target="/ppt/slides/slide4.xml" Id="R9e1f7d6c9a6e4ca5" /><Relationship Type="http://schemas.openxmlformats.org/officeDocument/2006/relationships/slide" Target="/ppt/slides/slide5.xml" Id="R1f7e8b3a0657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8580cb60a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808ea63c04c2d" /><Relationship Type="http://schemas.openxmlformats.org/officeDocument/2006/relationships/theme" Target="/ppt/slideMasters/theme/theme1.xml" Id="R200e9bdd4821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8808ea63c0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4874a260146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18a4a5555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54a21b11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81bfeb894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55fd38ff943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