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1ad6c6b7d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c788fc740a4164"/>
  </p:sldMasterIdLst>
  <p:sldIdLst>
    <p:sldId xmlns:r="http://schemas.openxmlformats.org/officeDocument/2006/relationships" id="256" r:id="Rfa8cccd7598242f5"/>
    <p:sldId xmlns:r="http://schemas.openxmlformats.org/officeDocument/2006/relationships" id="257" r:id="R10d15d0cb9eb4720"/>
    <p:sldId xmlns:r="http://schemas.openxmlformats.org/officeDocument/2006/relationships" id="258" r:id="R6916a3137b1d4506"/>
    <p:sldId xmlns:r="http://schemas.openxmlformats.org/officeDocument/2006/relationships" id="259" r:id="Rf189aa705de4470f"/>
    <p:sldId xmlns:r="http://schemas.openxmlformats.org/officeDocument/2006/relationships" id="260" r:id="R983f0bc0b9da4121"/>
    <p:sldId xmlns:r="http://schemas.openxmlformats.org/officeDocument/2006/relationships" id="261" r:id="R8dabbf2fb06b4a2e"/>
    <p:sldId xmlns:r="http://schemas.openxmlformats.org/officeDocument/2006/relationships" id="262" r:id="Rbd214694b568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788fc740a4164" /><Relationship Type="http://schemas.openxmlformats.org/officeDocument/2006/relationships/slide" Target="/ppt/slides/slide1.xml" Id="Rfa8cccd7598242f5" /><Relationship Type="http://schemas.openxmlformats.org/officeDocument/2006/relationships/slide" Target="/ppt/slides/slide2.xml" Id="R10d15d0cb9eb4720" /><Relationship Type="http://schemas.openxmlformats.org/officeDocument/2006/relationships/slide" Target="/ppt/slides/slide3.xml" Id="R6916a3137b1d4506" /><Relationship Type="http://schemas.openxmlformats.org/officeDocument/2006/relationships/slide" Target="/ppt/slides/slide4.xml" Id="Rf189aa705de4470f" /><Relationship Type="http://schemas.openxmlformats.org/officeDocument/2006/relationships/slide" Target="/ppt/slides/slide5.xml" Id="R983f0bc0b9da4121" /><Relationship Type="http://schemas.openxmlformats.org/officeDocument/2006/relationships/slide" Target="/ppt/slides/slide6.xml" Id="R8dabbf2fb06b4a2e" /><Relationship Type="http://schemas.openxmlformats.org/officeDocument/2006/relationships/slide" Target="/ppt/slides/slide7.xml" Id="Rbd214694b568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212d5d76b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8e35fcf354e30" /><Relationship Type="http://schemas.openxmlformats.org/officeDocument/2006/relationships/theme" Target="/ppt/slideMasters/theme/theme1.xml" Id="R4079e5e65c9c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8e35fcf35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169d6ea9044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0dbe634674c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14ff7b0cd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3921b7ea44f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f69dc7cb40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94a8078e94e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ea84784ea49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KRÅGELAND VANN OG KLOAKKRENSEANLEGG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KRÅGELAND VANN OG KLOAKKRENSEANLEGG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BRAGILT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KRÅGELAND VANN OG KLOAKKRENSEANLEGG AS</a:t>
            </a:r>
          </a:p>
        </p:txBody>
      </p:sp>
    </p:spTree>
  </p:cSld>
  <p:clrMapOvr>
    <a:masterClrMapping xmlns:a="http://schemas.openxmlformats.org/drawingml/2006/main"/>
  </p:clrMapOvr>
</p:sld>
</file>