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4e646fc89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a4c9bf0933442d"/>
  </p:sldMasterIdLst>
  <p:sldIdLst>
    <p:sldId xmlns:r="http://schemas.openxmlformats.org/officeDocument/2006/relationships" id="256" r:id="Rf6a77af311e542da"/>
    <p:sldId xmlns:r="http://schemas.openxmlformats.org/officeDocument/2006/relationships" id="257" r:id="Red4c869780754c25"/>
    <p:sldId xmlns:r="http://schemas.openxmlformats.org/officeDocument/2006/relationships" id="258" r:id="R2054e9390f694159"/>
    <p:sldId xmlns:r="http://schemas.openxmlformats.org/officeDocument/2006/relationships" id="259" r:id="R658c99fd4d004571"/>
    <p:sldId xmlns:r="http://schemas.openxmlformats.org/officeDocument/2006/relationships" id="260" r:id="Rc869e601925d4012"/>
    <p:sldId xmlns:r="http://schemas.openxmlformats.org/officeDocument/2006/relationships" id="261" r:id="R26ed65968d22420b"/>
    <p:sldId xmlns:r="http://schemas.openxmlformats.org/officeDocument/2006/relationships" id="262" r:id="Rae300ddb447c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4c9bf0933442d" /><Relationship Type="http://schemas.openxmlformats.org/officeDocument/2006/relationships/slide" Target="/ppt/slides/slide1.xml" Id="Rf6a77af311e542da" /><Relationship Type="http://schemas.openxmlformats.org/officeDocument/2006/relationships/slide" Target="/ppt/slides/slide2.xml" Id="Red4c869780754c25" /><Relationship Type="http://schemas.openxmlformats.org/officeDocument/2006/relationships/slide" Target="/ppt/slides/slide3.xml" Id="R2054e9390f694159" /><Relationship Type="http://schemas.openxmlformats.org/officeDocument/2006/relationships/slide" Target="/ppt/slides/slide4.xml" Id="R658c99fd4d004571" /><Relationship Type="http://schemas.openxmlformats.org/officeDocument/2006/relationships/slide" Target="/ppt/slides/slide5.xml" Id="Rc869e601925d4012" /><Relationship Type="http://schemas.openxmlformats.org/officeDocument/2006/relationships/slide" Target="/ppt/slides/slide6.xml" Id="R26ed65968d22420b" /><Relationship Type="http://schemas.openxmlformats.org/officeDocument/2006/relationships/slide" Target="/ppt/slides/slide7.xml" Id="Rae300ddb447c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94c5b8074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5a5ec778413e" /><Relationship Type="http://schemas.openxmlformats.org/officeDocument/2006/relationships/theme" Target="/ppt/slideMasters/theme/theme1.xml" Id="Rb00b91ba7ec3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a5a5ec778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d3239d3f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f5570d77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7d6c0ccea40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5c46c965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f1c4b98d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857aa8d4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5270f702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