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fd75e02f640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f6f1507b7a4d3d"/>
  </p:sldMasterIdLst>
  <p:sldIdLst>
    <p:sldId xmlns:r="http://schemas.openxmlformats.org/officeDocument/2006/relationships" id="256" r:id="Rf57408b9cd9346c3"/>
    <p:sldId xmlns:r="http://schemas.openxmlformats.org/officeDocument/2006/relationships" id="257" r:id="Rfbbd240204264304"/>
    <p:sldId xmlns:r="http://schemas.openxmlformats.org/officeDocument/2006/relationships" id="258" r:id="Rc9de7df596f94100"/>
    <p:sldId xmlns:r="http://schemas.openxmlformats.org/officeDocument/2006/relationships" id="259" r:id="R81cfcc63bd264dfb"/>
    <p:sldId xmlns:r="http://schemas.openxmlformats.org/officeDocument/2006/relationships" id="260" r:id="R8b921439a224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6f1507b7a4d3d" /><Relationship Type="http://schemas.openxmlformats.org/officeDocument/2006/relationships/slide" Target="/ppt/slides/slide1.xml" Id="Rf57408b9cd9346c3" /><Relationship Type="http://schemas.openxmlformats.org/officeDocument/2006/relationships/slide" Target="/ppt/slides/slide2.xml" Id="Rfbbd240204264304" /><Relationship Type="http://schemas.openxmlformats.org/officeDocument/2006/relationships/slide" Target="/ppt/slides/slide3.xml" Id="Rc9de7df596f94100" /><Relationship Type="http://schemas.openxmlformats.org/officeDocument/2006/relationships/slide" Target="/ppt/slides/slide4.xml" Id="R81cfcc63bd264dfb" /><Relationship Type="http://schemas.openxmlformats.org/officeDocument/2006/relationships/slide" Target="/ppt/slides/slide5.xml" Id="R8b921439a224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e9dbf9e0440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5565211464f3b" /><Relationship Type="http://schemas.openxmlformats.org/officeDocument/2006/relationships/theme" Target="/ppt/slideMasters/theme/theme1.xml" Id="R5a2a79f3aae44b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5565211464f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5da54eca547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d2675f32c46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78ca2f5dd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ccae5e12648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58bdf00d0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ESPIRA KUNNSKAPSBYEN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KUNNSKAPSBYEN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ESPIRA KUNNSKAPSBYEN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KUNNSKAPSBYEN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KUNNSKAPSBYEN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KUNNSKAPSBYEN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977 049 989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ESPIRA KUNNSKAPSBYEN AS</a:t>
            </a:r>
          </a:p>
        </p:txBody>
      </p:sp>
    </p:spTree>
  </p:cSld>
  <p:clrMapOvr>
    <a:masterClrMapping xmlns:a="http://schemas.openxmlformats.org/drawingml/2006/main"/>
  </p:clrMapOvr>
</p:sld>
</file>