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6432efc9c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2113b2e0934dbc"/>
  </p:sldMasterIdLst>
  <p:sldIdLst>
    <p:sldId xmlns:r="http://schemas.openxmlformats.org/officeDocument/2006/relationships" id="256" r:id="R96de575ec4524643"/>
    <p:sldId xmlns:r="http://schemas.openxmlformats.org/officeDocument/2006/relationships" id="257" r:id="R8521ba5bb7514968"/>
    <p:sldId xmlns:r="http://schemas.openxmlformats.org/officeDocument/2006/relationships" id="258" r:id="R93fcf4e7e93d4c46"/>
    <p:sldId xmlns:r="http://schemas.openxmlformats.org/officeDocument/2006/relationships" id="259" r:id="Re41ca9c1ba0d4579"/>
    <p:sldId xmlns:r="http://schemas.openxmlformats.org/officeDocument/2006/relationships" id="260" r:id="Rca4bce0de9f94c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113b2e0934dbc" /><Relationship Type="http://schemas.openxmlformats.org/officeDocument/2006/relationships/slide" Target="/ppt/slides/slide1.xml" Id="R96de575ec4524643" /><Relationship Type="http://schemas.openxmlformats.org/officeDocument/2006/relationships/slide" Target="/ppt/slides/slide2.xml" Id="R8521ba5bb7514968" /><Relationship Type="http://schemas.openxmlformats.org/officeDocument/2006/relationships/slide" Target="/ppt/slides/slide3.xml" Id="R93fcf4e7e93d4c46" /><Relationship Type="http://schemas.openxmlformats.org/officeDocument/2006/relationships/slide" Target="/ppt/slides/slide4.xml" Id="Re41ca9c1ba0d4579" /><Relationship Type="http://schemas.openxmlformats.org/officeDocument/2006/relationships/slide" Target="/ppt/slides/slide5.xml" Id="Rca4bce0de9f94c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e16bbaa0c749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51b1e9c524da7" /><Relationship Type="http://schemas.openxmlformats.org/officeDocument/2006/relationships/theme" Target="/ppt/slideMasters/theme/theme1.xml" Id="Ra521fa5ed043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b51b1e9c524d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707e912e6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baedd24734e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f9dede2734c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734021eed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f489229d2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U.L. FREMAD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U.L. FREMAD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Sundby, Gammelveien 217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8252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ul.fremad@outlook.com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977 055 296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U.L. FREMAD</a:t>
            </a:r>
          </a:p>
        </p:txBody>
      </p:sp>
    </p:spTree>
  </p:cSld>
  <p:clrMapOvr>
    <a:masterClrMapping xmlns:a="http://schemas.openxmlformats.org/drawingml/2006/main"/>
  </p:clrMapOvr>
</p:sld>
</file>