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3a0a847cc46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0912c713d477f"/>
  </p:sldMasterIdLst>
  <p:sldIdLst>
    <p:sldId xmlns:r="http://schemas.openxmlformats.org/officeDocument/2006/relationships" id="256" r:id="Rc568fc46af7048ba"/>
    <p:sldId xmlns:r="http://schemas.openxmlformats.org/officeDocument/2006/relationships" id="257" r:id="Rf7f38d058b434eb2"/>
    <p:sldId xmlns:r="http://schemas.openxmlformats.org/officeDocument/2006/relationships" id="258" r:id="Rd94ce547394546fc"/>
    <p:sldId xmlns:r="http://schemas.openxmlformats.org/officeDocument/2006/relationships" id="259" r:id="Ree514b6b2eca45f9"/>
    <p:sldId xmlns:r="http://schemas.openxmlformats.org/officeDocument/2006/relationships" id="260" r:id="Rcd8c7a102f07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0912c713d477f" /><Relationship Type="http://schemas.openxmlformats.org/officeDocument/2006/relationships/slide" Target="/ppt/slides/slide1.xml" Id="Rc568fc46af7048ba" /><Relationship Type="http://schemas.openxmlformats.org/officeDocument/2006/relationships/slide" Target="/ppt/slides/slide2.xml" Id="Rf7f38d058b434eb2" /><Relationship Type="http://schemas.openxmlformats.org/officeDocument/2006/relationships/slide" Target="/ppt/slides/slide3.xml" Id="Rd94ce547394546fc" /><Relationship Type="http://schemas.openxmlformats.org/officeDocument/2006/relationships/slide" Target="/ppt/slides/slide4.xml" Id="Ree514b6b2eca45f9" /><Relationship Type="http://schemas.openxmlformats.org/officeDocument/2006/relationships/slide" Target="/ppt/slides/slide5.xml" Id="Rcd8c7a102f07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d33d748e2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f7cc0a3724fe0" /><Relationship Type="http://schemas.openxmlformats.org/officeDocument/2006/relationships/theme" Target="/ppt/slideMasters/theme/theme1.xml" Id="R210fe58ecf7d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4f7cc0a372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257d3bbe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2e1d7502d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22609c636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29b59f4a7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10cec6ba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U.L. FREMAD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U.L. FREMAD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Sundby, Gammelveien 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8252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ul.fremad@outlook.com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977 055 296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