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84d84dcfc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e51b9c78446ab"/>
  </p:sldMasterIdLst>
  <p:sldIdLst>
    <p:sldId xmlns:r="http://schemas.openxmlformats.org/officeDocument/2006/relationships" id="256" r:id="Rc8d5bbaff5334d76"/>
    <p:sldId xmlns:r="http://schemas.openxmlformats.org/officeDocument/2006/relationships" id="257" r:id="R2b607d092fd1432f"/>
    <p:sldId xmlns:r="http://schemas.openxmlformats.org/officeDocument/2006/relationships" id="258" r:id="R84a4e9f6c66e4d9e"/>
    <p:sldId xmlns:r="http://schemas.openxmlformats.org/officeDocument/2006/relationships" id="259" r:id="R7cf76bd2c1c24ef7"/>
    <p:sldId xmlns:r="http://schemas.openxmlformats.org/officeDocument/2006/relationships" id="260" r:id="R2f9666fd9a024c08"/>
    <p:sldId xmlns:r="http://schemas.openxmlformats.org/officeDocument/2006/relationships" id="261" r:id="Rb52c1b82cdf04057"/>
    <p:sldId xmlns:r="http://schemas.openxmlformats.org/officeDocument/2006/relationships" id="262" r:id="Ra3cab2066af9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e51b9c78446ab" /><Relationship Type="http://schemas.openxmlformats.org/officeDocument/2006/relationships/slide" Target="/ppt/slides/slide1.xml" Id="Rc8d5bbaff5334d76" /><Relationship Type="http://schemas.openxmlformats.org/officeDocument/2006/relationships/slide" Target="/ppt/slides/slide2.xml" Id="R2b607d092fd1432f" /><Relationship Type="http://schemas.openxmlformats.org/officeDocument/2006/relationships/slide" Target="/ppt/slides/slide3.xml" Id="R84a4e9f6c66e4d9e" /><Relationship Type="http://schemas.openxmlformats.org/officeDocument/2006/relationships/slide" Target="/ppt/slides/slide4.xml" Id="R7cf76bd2c1c24ef7" /><Relationship Type="http://schemas.openxmlformats.org/officeDocument/2006/relationships/slide" Target="/ppt/slides/slide5.xml" Id="R2f9666fd9a024c08" /><Relationship Type="http://schemas.openxmlformats.org/officeDocument/2006/relationships/slide" Target="/ppt/slides/slide6.xml" Id="Rb52c1b82cdf04057" /><Relationship Type="http://schemas.openxmlformats.org/officeDocument/2006/relationships/slide" Target="/ppt/slides/slide7.xml" Id="Ra3cab2066af9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584749c7641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dbab3869472a" /><Relationship Type="http://schemas.openxmlformats.org/officeDocument/2006/relationships/theme" Target="/ppt/slideMasters/theme/theme1.xml" Id="R5bde94ce4719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9dbab3869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88541dc1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a231846c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931c0dee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e7fa69ef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1ac1f9f7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9ca9078c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3f891d259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