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ea01729d7f4b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938b728f2c4479"/>
  </p:sldMasterIdLst>
  <p:sldIdLst>
    <p:sldId xmlns:r="http://schemas.openxmlformats.org/officeDocument/2006/relationships" id="256" r:id="Recbe2c7760cb4c87"/>
    <p:sldId xmlns:r="http://schemas.openxmlformats.org/officeDocument/2006/relationships" id="257" r:id="R225f3aff85f74fb6"/>
    <p:sldId xmlns:r="http://schemas.openxmlformats.org/officeDocument/2006/relationships" id="258" r:id="Rd7d1eb57690c43d3"/>
    <p:sldId xmlns:r="http://schemas.openxmlformats.org/officeDocument/2006/relationships" id="259" r:id="Re1eeede855f344e6"/>
    <p:sldId xmlns:r="http://schemas.openxmlformats.org/officeDocument/2006/relationships" id="260" r:id="R58b1627b0f1a4a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938b728f2c4479" /><Relationship Type="http://schemas.openxmlformats.org/officeDocument/2006/relationships/slide" Target="/ppt/slides/slide1.xml" Id="Recbe2c7760cb4c87" /><Relationship Type="http://schemas.openxmlformats.org/officeDocument/2006/relationships/slide" Target="/ppt/slides/slide2.xml" Id="R225f3aff85f74fb6" /><Relationship Type="http://schemas.openxmlformats.org/officeDocument/2006/relationships/slide" Target="/ppt/slides/slide3.xml" Id="Rd7d1eb57690c43d3" /><Relationship Type="http://schemas.openxmlformats.org/officeDocument/2006/relationships/slide" Target="/ppt/slides/slide4.xml" Id="Re1eeede855f344e6" /><Relationship Type="http://schemas.openxmlformats.org/officeDocument/2006/relationships/slide" Target="/ppt/slides/slide5.xml" Id="R58b1627b0f1a4a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907275ea7546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3cf8397574eac" /><Relationship Type="http://schemas.openxmlformats.org/officeDocument/2006/relationships/theme" Target="/ppt/slideMasters/theme/theme1.xml" Id="Rea8bcc8f58fd49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a3cf8397574e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f9feb214e40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a94d0853642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5cdc186ab42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82a8a138b45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981baec004b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DANSKE BANK A/S NUF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DANSKE BANK A/S NUF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DANSKE BANK A/S NUF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DANSKE BANK A/S NUF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DANSKE BANK A/S NUF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DANSKE BANK A/S NUF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Bryggetorget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www.danskebank.no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977 074 010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DANSKE BANK A/S NUF</a:t>
            </a:r>
          </a:p>
        </p:txBody>
      </p:sp>
    </p:spTree>
  </p:cSld>
  <p:clrMapOvr>
    <a:masterClrMapping xmlns:a="http://schemas.openxmlformats.org/drawingml/2006/main"/>
  </p:clrMapOvr>
</p:sld>
</file>