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b97561bbd4f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f5323a09ef4a05"/>
  </p:sldMasterIdLst>
  <p:sldIdLst>
    <p:sldId xmlns:r="http://schemas.openxmlformats.org/officeDocument/2006/relationships" id="256" r:id="Rd4f5ceb7db024ef4"/>
    <p:sldId xmlns:r="http://schemas.openxmlformats.org/officeDocument/2006/relationships" id="257" r:id="Rb125cd4912a34841"/>
    <p:sldId xmlns:r="http://schemas.openxmlformats.org/officeDocument/2006/relationships" id="258" r:id="R42d9fb4d2dca4d4a"/>
    <p:sldId xmlns:r="http://schemas.openxmlformats.org/officeDocument/2006/relationships" id="259" r:id="R081ccdfc3f734090"/>
    <p:sldId xmlns:r="http://schemas.openxmlformats.org/officeDocument/2006/relationships" id="260" r:id="R838d7fad9a8342a7"/>
    <p:sldId xmlns:r="http://schemas.openxmlformats.org/officeDocument/2006/relationships" id="261" r:id="R6c6b58811193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5323a09ef4a05" /><Relationship Type="http://schemas.openxmlformats.org/officeDocument/2006/relationships/slide" Target="/ppt/slides/slide1.xml" Id="Rd4f5ceb7db024ef4" /><Relationship Type="http://schemas.openxmlformats.org/officeDocument/2006/relationships/slide" Target="/ppt/slides/slide2.xml" Id="Rb125cd4912a34841" /><Relationship Type="http://schemas.openxmlformats.org/officeDocument/2006/relationships/slide" Target="/ppt/slides/slide3.xml" Id="R42d9fb4d2dca4d4a" /><Relationship Type="http://schemas.openxmlformats.org/officeDocument/2006/relationships/slide" Target="/ppt/slides/slide4.xml" Id="R081ccdfc3f734090" /><Relationship Type="http://schemas.openxmlformats.org/officeDocument/2006/relationships/slide" Target="/ppt/slides/slide5.xml" Id="R838d7fad9a8342a7" /><Relationship Type="http://schemas.openxmlformats.org/officeDocument/2006/relationships/slide" Target="/ppt/slides/slide6.xml" Id="R6c6b58811193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d4ca562f04f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9338921de4435" /><Relationship Type="http://schemas.openxmlformats.org/officeDocument/2006/relationships/theme" Target="/ppt/slideMasters/theme/theme1.xml" Id="R2c853d2d6eeb40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09338921de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4bb91c17c4b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e46b0f6aa4e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3eec3736c40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b7487dffd4a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76ae8945143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98776667443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GAMMA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GAMMA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GUDESEN OLAV GUDE  –  48,5 %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OTTERSTAD ALF BORGE  –  48,5 %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NÆSS THOR-ERIK HALLEN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977 075 238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GAMMA GROUP AS</a:t>
            </a:r>
          </a:p>
        </p:txBody>
      </p:sp>
    </p:spTree>
  </p:cSld>
  <p:clrMapOvr>
    <a:masterClrMapping xmlns:a="http://schemas.openxmlformats.org/drawingml/2006/main"/>
  </p:clrMapOvr>
</p:sld>
</file>