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eb51b499d04d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304b9b1138478c"/>
  </p:sldMasterIdLst>
  <p:sldIdLst>
    <p:sldId xmlns:r="http://schemas.openxmlformats.org/officeDocument/2006/relationships" id="256" r:id="R2880f227378b4fab"/>
    <p:sldId xmlns:r="http://schemas.openxmlformats.org/officeDocument/2006/relationships" id="257" r:id="R8a7fb7a9819548df"/>
    <p:sldId xmlns:r="http://schemas.openxmlformats.org/officeDocument/2006/relationships" id="258" r:id="R7028c22f0e19446d"/>
    <p:sldId xmlns:r="http://schemas.openxmlformats.org/officeDocument/2006/relationships" id="259" r:id="Raafed1dff3494fd5"/>
    <p:sldId xmlns:r="http://schemas.openxmlformats.org/officeDocument/2006/relationships" id="260" r:id="R768268d2578f4635"/>
    <p:sldId xmlns:r="http://schemas.openxmlformats.org/officeDocument/2006/relationships" id="261" r:id="Rc2a4f99e386d4967"/>
    <p:sldId xmlns:r="http://schemas.openxmlformats.org/officeDocument/2006/relationships" id="262" r:id="Rfb62c34c7dd144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304b9b1138478c" /><Relationship Type="http://schemas.openxmlformats.org/officeDocument/2006/relationships/slide" Target="/ppt/slides/slide1.xml" Id="R2880f227378b4fab" /><Relationship Type="http://schemas.openxmlformats.org/officeDocument/2006/relationships/slide" Target="/ppt/slides/slide2.xml" Id="R8a7fb7a9819548df" /><Relationship Type="http://schemas.openxmlformats.org/officeDocument/2006/relationships/slide" Target="/ppt/slides/slide3.xml" Id="R7028c22f0e19446d" /><Relationship Type="http://schemas.openxmlformats.org/officeDocument/2006/relationships/slide" Target="/ppt/slides/slide4.xml" Id="Raafed1dff3494fd5" /><Relationship Type="http://schemas.openxmlformats.org/officeDocument/2006/relationships/slide" Target="/ppt/slides/slide5.xml" Id="R768268d2578f4635" /><Relationship Type="http://schemas.openxmlformats.org/officeDocument/2006/relationships/slide" Target="/ppt/slides/slide6.xml" Id="Rc2a4f99e386d4967" /><Relationship Type="http://schemas.openxmlformats.org/officeDocument/2006/relationships/slide" Target="/ppt/slides/slide7.xml" Id="Rfb62c34c7dd144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39a4009ac94b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b74896db442fe" /><Relationship Type="http://schemas.openxmlformats.org/officeDocument/2006/relationships/theme" Target="/ppt/slideMasters/theme/theme1.xml" Id="R257014ee7acd43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db74896db442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1ddd7dc8f4b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647759c6d4e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98213ece345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af97308fe40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509dc8bed4b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163070e3346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73be25db94f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M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M REGNSKAP AS ble etablert [år] og holder til i Veavågen.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37 526 360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13 256 168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10 327 488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3 593 989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20 939 723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VALG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NONO AS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Bleikmyrvegen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4276 Veavågen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52846430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977 082 811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