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46986d468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95075789d4b63"/>
  </p:sldMasterIdLst>
  <p:sldIdLst>
    <p:sldId xmlns:r="http://schemas.openxmlformats.org/officeDocument/2006/relationships" id="256" r:id="Rddfa69b648d04b69"/>
    <p:sldId xmlns:r="http://schemas.openxmlformats.org/officeDocument/2006/relationships" id="257" r:id="R2c77e3e37eaf44d8"/>
    <p:sldId xmlns:r="http://schemas.openxmlformats.org/officeDocument/2006/relationships" id="258" r:id="R416823f1776d4080"/>
    <p:sldId xmlns:r="http://schemas.openxmlformats.org/officeDocument/2006/relationships" id="259" r:id="R5fd0a23f257d4590"/>
    <p:sldId xmlns:r="http://schemas.openxmlformats.org/officeDocument/2006/relationships" id="260" r:id="R4cf05a0062164057"/>
    <p:sldId xmlns:r="http://schemas.openxmlformats.org/officeDocument/2006/relationships" id="261" r:id="Rcd0db98a61094879"/>
    <p:sldId xmlns:r="http://schemas.openxmlformats.org/officeDocument/2006/relationships" id="262" r:id="Rd63b8e1c74de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95075789d4b63" /><Relationship Type="http://schemas.openxmlformats.org/officeDocument/2006/relationships/slide" Target="/ppt/slides/slide1.xml" Id="Rddfa69b648d04b69" /><Relationship Type="http://schemas.openxmlformats.org/officeDocument/2006/relationships/slide" Target="/ppt/slides/slide2.xml" Id="R2c77e3e37eaf44d8" /><Relationship Type="http://schemas.openxmlformats.org/officeDocument/2006/relationships/slide" Target="/ppt/slides/slide3.xml" Id="R416823f1776d4080" /><Relationship Type="http://schemas.openxmlformats.org/officeDocument/2006/relationships/slide" Target="/ppt/slides/slide4.xml" Id="R5fd0a23f257d4590" /><Relationship Type="http://schemas.openxmlformats.org/officeDocument/2006/relationships/slide" Target="/ppt/slides/slide5.xml" Id="R4cf05a0062164057" /><Relationship Type="http://schemas.openxmlformats.org/officeDocument/2006/relationships/slide" Target="/ppt/slides/slide6.xml" Id="Rcd0db98a61094879" /><Relationship Type="http://schemas.openxmlformats.org/officeDocument/2006/relationships/slide" Target="/ppt/slides/slide7.xml" Id="Rd63b8e1c74de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e322c3dca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810f3ebc4b67" /><Relationship Type="http://schemas.openxmlformats.org/officeDocument/2006/relationships/theme" Target="/ppt/slideMasters/theme/theme1.xml" Id="Reb05f4ed3d2549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1810f3ebc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d095afb55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56d925a59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6a965f767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099bc153c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14f76d5b3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cf4a516b04a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a362a6e94f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