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60dfda4a644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c2d6d1e3d4532"/>
  </p:sldMasterIdLst>
  <p:sldIdLst>
    <p:sldId xmlns:r="http://schemas.openxmlformats.org/officeDocument/2006/relationships" id="256" r:id="R39dbbc009385450e"/>
    <p:sldId xmlns:r="http://schemas.openxmlformats.org/officeDocument/2006/relationships" id="257" r:id="Rf2bf8b086bc140c5"/>
    <p:sldId xmlns:r="http://schemas.openxmlformats.org/officeDocument/2006/relationships" id="258" r:id="Rad20a73586c24494"/>
    <p:sldId xmlns:r="http://schemas.openxmlformats.org/officeDocument/2006/relationships" id="259" r:id="R540af69c578e4e62"/>
    <p:sldId xmlns:r="http://schemas.openxmlformats.org/officeDocument/2006/relationships" id="260" r:id="R60c3d95540ec47d5"/>
    <p:sldId xmlns:r="http://schemas.openxmlformats.org/officeDocument/2006/relationships" id="261" r:id="R30b845c08fc346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c2d6d1e3d4532" /><Relationship Type="http://schemas.openxmlformats.org/officeDocument/2006/relationships/slide" Target="/ppt/slides/slide1.xml" Id="R39dbbc009385450e" /><Relationship Type="http://schemas.openxmlformats.org/officeDocument/2006/relationships/slide" Target="/ppt/slides/slide2.xml" Id="Rf2bf8b086bc140c5" /><Relationship Type="http://schemas.openxmlformats.org/officeDocument/2006/relationships/slide" Target="/ppt/slides/slide3.xml" Id="Rad20a73586c24494" /><Relationship Type="http://schemas.openxmlformats.org/officeDocument/2006/relationships/slide" Target="/ppt/slides/slide4.xml" Id="R540af69c578e4e62" /><Relationship Type="http://schemas.openxmlformats.org/officeDocument/2006/relationships/slide" Target="/ppt/slides/slide5.xml" Id="R60c3d95540ec47d5" /><Relationship Type="http://schemas.openxmlformats.org/officeDocument/2006/relationships/slide" Target="/ppt/slides/slide6.xml" Id="R30b845c08fc346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5ae1610d54c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a18e7fa804a0b" /><Relationship Type="http://schemas.openxmlformats.org/officeDocument/2006/relationships/theme" Target="/ppt/slideMasters/theme/theme1.xml" Id="Rf2acd1085c4741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4a18e7fa804a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d919affed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835b7b966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39587178248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19d32ea814e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97b4c28ff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e1ebe6f0a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LUND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LUND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LUND RØRLEGGERBEDRIFT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LUND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LUND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LUND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17 557 014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2 880 122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11 644 205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16 113 053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LUND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10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977 101 522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LUND RØRLEGGERBEDRIFT AS</a:t>
            </a:r>
          </a:p>
        </p:txBody>
      </p:sp>
    </p:spTree>
  </p:cSld>
  <p:clrMapOvr>
    <a:masterClrMapping xmlns:a="http://schemas.openxmlformats.org/drawingml/2006/main"/>
  </p:clrMapOvr>
</p:sld>
</file>