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dc1001617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2ccf480544add"/>
  </p:sldMasterIdLst>
  <p:sldIdLst>
    <p:sldId xmlns:r="http://schemas.openxmlformats.org/officeDocument/2006/relationships" id="256" r:id="Ra151e35795d940a2"/>
    <p:sldId xmlns:r="http://schemas.openxmlformats.org/officeDocument/2006/relationships" id="257" r:id="R0159e08ee5704b5f"/>
    <p:sldId xmlns:r="http://schemas.openxmlformats.org/officeDocument/2006/relationships" id="258" r:id="R992c268549f9437f"/>
    <p:sldId xmlns:r="http://schemas.openxmlformats.org/officeDocument/2006/relationships" id="259" r:id="R8604b3fa80614d91"/>
    <p:sldId xmlns:r="http://schemas.openxmlformats.org/officeDocument/2006/relationships" id="260" r:id="R7a3fc21816994d68"/>
    <p:sldId xmlns:r="http://schemas.openxmlformats.org/officeDocument/2006/relationships" id="261" r:id="R4cfc907b2e514b37"/>
    <p:sldId xmlns:r="http://schemas.openxmlformats.org/officeDocument/2006/relationships" id="262" r:id="R8b13b57d7603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2ccf480544add" /><Relationship Type="http://schemas.openxmlformats.org/officeDocument/2006/relationships/slide" Target="/ppt/slides/slide1.xml" Id="Ra151e35795d940a2" /><Relationship Type="http://schemas.openxmlformats.org/officeDocument/2006/relationships/slide" Target="/ppt/slides/slide2.xml" Id="R0159e08ee5704b5f" /><Relationship Type="http://schemas.openxmlformats.org/officeDocument/2006/relationships/slide" Target="/ppt/slides/slide3.xml" Id="R992c268549f9437f" /><Relationship Type="http://schemas.openxmlformats.org/officeDocument/2006/relationships/slide" Target="/ppt/slides/slide4.xml" Id="R8604b3fa80614d91" /><Relationship Type="http://schemas.openxmlformats.org/officeDocument/2006/relationships/slide" Target="/ppt/slides/slide5.xml" Id="R7a3fc21816994d68" /><Relationship Type="http://schemas.openxmlformats.org/officeDocument/2006/relationships/slide" Target="/ppt/slides/slide6.xml" Id="R4cfc907b2e514b37" /><Relationship Type="http://schemas.openxmlformats.org/officeDocument/2006/relationships/slide" Target="/ppt/slides/slide7.xml" Id="R8b13b57d7603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5b00f889f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213f443f452f" /><Relationship Type="http://schemas.openxmlformats.org/officeDocument/2006/relationships/theme" Target="/ppt/slideMasters/theme/theme1.xml" Id="Rd91926845205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8213f443f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2dc0497a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d573f3da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8f78232f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4c68314f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5f5f2af6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930a3445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7a916a7b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