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8b85ed9bc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79983b9f64650"/>
  </p:sldMasterIdLst>
  <p:sldIdLst>
    <p:sldId xmlns:r="http://schemas.openxmlformats.org/officeDocument/2006/relationships" id="256" r:id="Rc001668a1e4e4edc"/>
    <p:sldId xmlns:r="http://schemas.openxmlformats.org/officeDocument/2006/relationships" id="257" r:id="Rf2e840db0b864edc"/>
    <p:sldId xmlns:r="http://schemas.openxmlformats.org/officeDocument/2006/relationships" id="258" r:id="R5b8e3a418b524ec8"/>
    <p:sldId xmlns:r="http://schemas.openxmlformats.org/officeDocument/2006/relationships" id="259" r:id="R98a7c4966ed245fa"/>
    <p:sldId xmlns:r="http://schemas.openxmlformats.org/officeDocument/2006/relationships" id="260" r:id="Reb54cee1fb904667"/>
    <p:sldId xmlns:r="http://schemas.openxmlformats.org/officeDocument/2006/relationships" id="261" r:id="R4f9ebab301e64789"/>
    <p:sldId xmlns:r="http://schemas.openxmlformats.org/officeDocument/2006/relationships" id="262" r:id="R030b4fce6d4e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79983b9f64650" /><Relationship Type="http://schemas.openxmlformats.org/officeDocument/2006/relationships/slide" Target="/ppt/slides/slide1.xml" Id="Rc001668a1e4e4edc" /><Relationship Type="http://schemas.openxmlformats.org/officeDocument/2006/relationships/slide" Target="/ppt/slides/slide2.xml" Id="Rf2e840db0b864edc" /><Relationship Type="http://schemas.openxmlformats.org/officeDocument/2006/relationships/slide" Target="/ppt/slides/slide3.xml" Id="R5b8e3a418b524ec8" /><Relationship Type="http://schemas.openxmlformats.org/officeDocument/2006/relationships/slide" Target="/ppt/slides/slide4.xml" Id="R98a7c4966ed245fa" /><Relationship Type="http://schemas.openxmlformats.org/officeDocument/2006/relationships/slide" Target="/ppt/slides/slide5.xml" Id="Reb54cee1fb904667" /><Relationship Type="http://schemas.openxmlformats.org/officeDocument/2006/relationships/slide" Target="/ppt/slides/slide6.xml" Id="R4f9ebab301e64789" /><Relationship Type="http://schemas.openxmlformats.org/officeDocument/2006/relationships/slide" Target="/ppt/slides/slide7.xml" Id="R030b4fce6d4e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e3df166f5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93db6574477e" /><Relationship Type="http://schemas.openxmlformats.org/officeDocument/2006/relationships/theme" Target="/ppt/slideMasters/theme/theme1.xml" Id="Rd19bffe28a7d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393db6574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efb357f5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f7d7dbb79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4d5bfd81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994b0321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7ffaa8a0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bb630c72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f8e8a832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