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5cb877d04548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488f5cf5534915"/>
  </p:sldMasterIdLst>
  <p:sldIdLst>
    <p:sldId xmlns:r="http://schemas.openxmlformats.org/officeDocument/2006/relationships" id="256" r:id="R84809385790e4150"/>
    <p:sldId xmlns:r="http://schemas.openxmlformats.org/officeDocument/2006/relationships" id="257" r:id="R96723febc1314d56"/>
    <p:sldId xmlns:r="http://schemas.openxmlformats.org/officeDocument/2006/relationships" id="258" r:id="R3ca08208c29642e3"/>
    <p:sldId xmlns:r="http://schemas.openxmlformats.org/officeDocument/2006/relationships" id="259" r:id="Red1c9435c28041af"/>
    <p:sldId xmlns:r="http://schemas.openxmlformats.org/officeDocument/2006/relationships" id="260" r:id="Rde6b5b8e7d23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88f5cf5534915" /><Relationship Type="http://schemas.openxmlformats.org/officeDocument/2006/relationships/slide" Target="/ppt/slides/slide1.xml" Id="R84809385790e4150" /><Relationship Type="http://schemas.openxmlformats.org/officeDocument/2006/relationships/slide" Target="/ppt/slides/slide2.xml" Id="R96723febc1314d56" /><Relationship Type="http://schemas.openxmlformats.org/officeDocument/2006/relationships/slide" Target="/ppt/slides/slide3.xml" Id="R3ca08208c29642e3" /><Relationship Type="http://schemas.openxmlformats.org/officeDocument/2006/relationships/slide" Target="/ppt/slides/slide4.xml" Id="Red1c9435c28041af" /><Relationship Type="http://schemas.openxmlformats.org/officeDocument/2006/relationships/slide" Target="/ppt/slides/slide5.xml" Id="Rde6b5b8e7d23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be47ed0194e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b9dafb5bd4544" /><Relationship Type="http://schemas.openxmlformats.org/officeDocument/2006/relationships/theme" Target="/ppt/slideMasters/theme/theme1.xml" Id="R5aff9c30d4084f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1b9dafb5bd45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cd7960b394d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0978fcd3842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9961c8f8047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037a364dd4e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eb76ea13240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SENJA BULK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BULK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SENJA BULK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BULK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BULK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BULK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977 245 745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BULK AS</a:t>
            </a:r>
          </a:p>
        </p:txBody>
      </p:sp>
    </p:spTree>
  </p:cSld>
  <p:clrMapOvr>
    <a:masterClrMapping xmlns:a="http://schemas.openxmlformats.org/drawingml/2006/main"/>
  </p:clrMapOvr>
</p:sld>
</file>