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8c15f0d74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c380957a94152"/>
  </p:sldMasterIdLst>
  <p:sldIdLst>
    <p:sldId xmlns:r="http://schemas.openxmlformats.org/officeDocument/2006/relationships" id="256" r:id="Rbd38950b76974302"/>
    <p:sldId xmlns:r="http://schemas.openxmlformats.org/officeDocument/2006/relationships" id="257" r:id="R480c7ce2475a40d4"/>
    <p:sldId xmlns:r="http://schemas.openxmlformats.org/officeDocument/2006/relationships" id="258" r:id="R9b00601e9e2b4a0b"/>
    <p:sldId xmlns:r="http://schemas.openxmlformats.org/officeDocument/2006/relationships" id="259" r:id="Rf933e866c1544aaa"/>
    <p:sldId xmlns:r="http://schemas.openxmlformats.org/officeDocument/2006/relationships" id="260" r:id="R9c35e14acb344ec5"/>
    <p:sldId xmlns:r="http://schemas.openxmlformats.org/officeDocument/2006/relationships" id="261" r:id="R63957e878511452f"/>
    <p:sldId xmlns:r="http://schemas.openxmlformats.org/officeDocument/2006/relationships" id="262" r:id="R949a2613ae51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c380957a94152" /><Relationship Type="http://schemas.openxmlformats.org/officeDocument/2006/relationships/slide" Target="/ppt/slides/slide1.xml" Id="Rbd38950b76974302" /><Relationship Type="http://schemas.openxmlformats.org/officeDocument/2006/relationships/slide" Target="/ppt/slides/slide2.xml" Id="R480c7ce2475a40d4" /><Relationship Type="http://schemas.openxmlformats.org/officeDocument/2006/relationships/slide" Target="/ppt/slides/slide3.xml" Id="R9b00601e9e2b4a0b" /><Relationship Type="http://schemas.openxmlformats.org/officeDocument/2006/relationships/slide" Target="/ppt/slides/slide4.xml" Id="Rf933e866c1544aaa" /><Relationship Type="http://schemas.openxmlformats.org/officeDocument/2006/relationships/slide" Target="/ppt/slides/slide5.xml" Id="R9c35e14acb344ec5" /><Relationship Type="http://schemas.openxmlformats.org/officeDocument/2006/relationships/slide" Target="/ppt/slides/slide6.xml" Id="R63957e878511452f" /><Relationship Type="http://schemas.openxmlformats.org/officeDocument/2006/relationships/slide" Target="/ppt/slides/slide7.xml" Id="R949a2613ae51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161cda67a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94aecde24406" /><Relationship Type="http://schemas.openxmlformats.org/officeDocument/2006/relationships/theme" Target="/ppt/slideMasters/theme/theme1.xml" Id="Rb59db783051e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a94aecde2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6bfcec2a7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9a258d3c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6080932f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121b0194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aa662e5ba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c8ce8828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a49dc1303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