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5cd930d75e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42bb14ebaf4eb9"/>
  </p:sldMasterIdLst>
  <p:sldIdLst>
    <p:sldId xmlns:r="http://schemas.openxmlformats.org/officeDocument/2006/relationships" id="256" r:id="Ra52477cc31964e00"/>
    <p:sldId xmlns:r="http://schemas.openxmlformats.org/officeDocument/2006/relationships" id="257" r:id="R6a54faa4c4604f81"/>
    <p:sldId xmlns:r="http://schemas.openxmlformats.org/officeDocument/2006/relationships" id="258" r:id="R156e1334c40643df"/>
    <p:sldId xmlns:r="http://schemas.openxmlformats.org/officeDocument/2006/relationships" id="259" r:id="R889dad72de274459"/>
    <p:sldId xmlns:r="http://schemas.openxmlformats.org/officeDocument/2006/relationships" id="260" r:id="Ree5b2b11453947fa"/>
    <p:sldId xmlns:r="http://schemas.openxmlformats.org/officeDocument/2006/relationships" id="261" r:id="R372fbefa46024760"/>
    <p:sldId xmlns:r="http://schemas.openxmlformats.org/officeDocument/2006/relationships" id="262" r:id="Rf8896d814308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42bb14ebaf4eb9" /><Relationship Type="http://schemas.openxmlformats.org/officeDocument/2006/relationships/slide" Target="/ppt/slides/slide1.xml" Id="Ra52477cc31964e00" /><Relationship Type="http://schemas.openxmlformats.org/officeDocument/2006/relationships/slide" Target="/ppt/slides/slide2.xml" Id="R6a54faa4c4604f81" /><Relationship Type="http://schemas.openxmlformats.org/officeDocument/2006/relationships/slide" Target="/ppt/slides/slide3.xml" Id="R156e1334c40643df" /><Relationship Type="http://schemas.openxmlformats.org/officeDocument/2006/relationships/slide" Target="/ppt/slides/slide4.xml" Id="R889dad72de274459" /><Relationship Type="http://schemas.openxmlformats.org/officeDocument/2006/relationships/slide" Target="/ppt/slides/slide5.xml" Id="Ree5b2b11453947fa" /><Relationship Type="http://schemas.openxmlformats.org/officeDocument/2006/relationships/slide" Target="/ppt/slides/slide6.xml" Id="R372fbefa46024760" /><Relationship Type="http://schemas.openxmlformats.org/officeDocument/2006/relationships/slide" Target="/ppt/slides/slide7.xml" Id="Rf8896d814308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b70bcd804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08a6e88a84a24" /><Relationship Type="http://schemas.openxmlformats.org/officeDocument/2006/relationships/theme" Target="/ppt/slideMasters/theme/theme1.xml" Id="R831280cdea1b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808a6e88a84a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3a66a1328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fc98df63548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5d5d670744a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a1620172f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525250da649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f9a3a8eec49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1384862f645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ØSTLYNGENS BAKERI &amp; KONDITORI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ØSTLYNGENS BAKERI &amp; KONDITORI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33 975 355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920 313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1 229 162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16 302 719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20 707 950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ÅGE ØSTLYNGEN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Altaveien 302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05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kjell@ostlyngen-bakeri.no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977 314 739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ØSTLYNGENS BAKERI &amp; KONDITORI AS</a:t>
            </a:r>
          </a:p>
        </p:txBody>
      </p:sp>
    </p:spTree>
  </p:cSld>
  <p:clrMapOvr>
    <a:masterClrMapping xmlns:a="http://schemas.openxmlformats.org/drawingml/2006/main"/>
  </p:clrMapOvr>
</p:sld>
</file>