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0c8873680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d926565934bc4"/>
  </p:sldMasterIdLst>
  <p:sldIdLst>
    <p:sldId xmlns:r="http://schemas.openxmlformats.org/officeDocument/2006/relationships" id="256" r:id="R4683f752b4d54bd3"/>
    <p:sldId xmlns:r="http://schemas.openxmlformats.org/officeDocument/2006/relationships" id="257" r:id="Rbc9f07103bbe4b4d"/>
    <p:sldId xmlns:r="http://schemas.openxmlformats.org/officeDocument/2006/relationships" id="258" r:id="R74b9f24fbe5a407c"/>
    <p:sldId xmlns:r="http://schemas.openxmlformats.org/officeDocument/2006/relationships" id="259" r:id="Rc35022df740b4278"/>
    <p:sldId xmlns:r="http://schemas.openxmlformats.org/officeDocument/2006/relationships" id="260" r:id="Rf7b888c89e744b47"/>
    <p:sldId xmlns:r="http://schemas.openxmlformats.org/officeDocument/2006/relationships" id="261" r:id="R8933ef2f3dce4c0e"/>
    <p:sldId xmlns:r="http://schemas.openxmlformats.org/officeDocument/2006/relationships" id="262" r:id="R9a52a94b1dbf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d926565934bc4" /><Relationship Type="http://schemas.openxmlformats.org/officeDocument/2006/relationships/slide" Target="/ppt/slides/slide1.xml" Id="R4683f752b4d54bd3" /><Relationship Type="http://schemas.openxmlformats.org/officeDocument/2006/relationships/slide" Target="/ppt/slides/slide2.xml" Id="Rbc9f07103bbe4b4d" /><Relationship Type="http://schemas.openxmlformats.org/officeDocument/2006/relationships/slide" Target="/ppt/slides/slide3.xml" Id="R74b9f24fbe5a407c" /><Relationship Type="http://schemas.openxmlformats.org/officeDocument/2006/relationships/slide" Target="/ppt/slides/slide4.xml" Id="Rc35022df740b4278" /><Relationship Type="http://schemas.openxmlformats.org/officeDocument/2006/relationships/slide" Target="/ppt/slides/slide5.xml" Id="Rf7b888c89e744b47" /><Relationship Type="http://schemas.openxmlformats.org/officeDocument/2006/relationships/slide" Target="/ppt/slides/slide6.xml" Id="R8933ef2f3dce4c0e" /><Relationship Type="http://schemas.openxmlformats.org/officeDocument/2006/relationships/slide" Target="/ppt/slides/slide7.xml" Id="R9a52a94b1dbf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a473a9546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0689e3474a68" /><Relationship Type="http://schemas.openxmlformats.org/officeDocument/2006/relationships/theme" Target="/ppt/slideMasters/theme/theme1.xml" Id="R1fa09bf6227f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30689e347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713c4230b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3dbf2559d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9106837a2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b204ebbe4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2b8f56f8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c3ee1b7f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be843b31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SOGNDAL HOTELL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SOGNDAL HOTELL EIGEDOM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26 236 865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15 186 770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251 054 595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Gravensteinsgata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