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2c14491e3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5a41d999ee4fde"/>
  </p:sldMasterIdLst>
  <p:sldIdLst>
    <p:sldId xmlns:r="http://schemas.openxmlformats.org/officeDocument/2006/relationships" id="256" r:id="R4148964588b64bb2"/>
    <p:sldId xmlns:r="http://schemas.openxmlformats.org/officeDocument/2006/relationships" id="257" r:id="R72306c32f3494b96"/>
    <p:sldId xmlns:r="http://schemas.openxmlformats.org/officeDocument/2006/relationships" id="258" r:id="R063e09a3c42243f7"/>
    <p:sldId xmlns:r="http://schemas.openxmlformats.org/officeDocument/2006/relationships" id="259" r:id="R66ef61dba5ef4956"/>
    <p:sldId xmlns:r="http://schemas.openxmlformats.org/officeDocument/2006/relationships" id="260" r:id="R7964d54c47f149b3"/>
    <p:sldId xmlns:r="http://schemas.openxmlformats.org/officeDocument/2006/relationships" id="261" r:id="R1cf721b4e9e64dc9"/>
    <p:sldId xmlns:r="http://schemas.openxmlformats.org/officeDocument/2006/relationships" id="262" r:id="R99e13d6873ea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a41d999ee4fde" /><Relationship Type="http://schemas.openxmlformats.org/officeDocument/2006/relationships/slide" Target="/ppt/slides/slide1.xml" Id="R4148964588b64bb2" /><Relationship Type="http://schemas.openxmlformats.org/officeDocument/2006/relationships/slide" Target="/ppt/slides/slide2.xml" Id="R72306c32f3494b96" /><Relationship Type="http://schemas.openxmlformats.org/officeDocument/2006/relationships/slide" Target="/ppt/slides/slide3.xml" Id="R063e09a3c42243f7" /><Relationship Type="http://schemas.openxmlformats.org/officeDocument/2006/relationships/slide" Target="/ppt/slides/slide4.xml" Id="R66ef61dba5ef4956" /><Relationship Type="http://schemas.openxmlformats.org/officeDocument/2006/relationships/slide" Target="/ppt/slides/slide5.xml" Id="R7964d54c47f149b3" /><Relationship Type="http://schemas.openxmlformats.org/officeDocument/2006/relationships/slide" Target="/ppt/slides/slide6.xml" Id="R1cf721b4e9e64dc9" /><Relationship Type="http://schemas.openxmlformats.org/officeDocument/2006/relationships/slide" Target="/ppt/slides/slide7.xml" Id="R99e13d6873ea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81fb0438a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aa1f033cb4f10" /><Relationship Type="http://schemas.openxmlformats.org/officeDocument/2006/relationships/theme" Target="/ppt/slideMasters/theme/theme1.xml" Id="R34fdc7732e81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aa1f033cb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af8e6d4541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c704b397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d7eb0afa5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2e8cac1a2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163c48315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16a296c514c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11a437d6a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VISENTO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46 297 246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58 640 950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56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