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ae71b850444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3d1a23ddde4ef4"/>
  </p:sldMasterIdLst>
  <p:sldIdLst>
    <p:sldId xmlns:r="http://schemas.openxmlformats.org/officeDocument/2006/relationships" id="256" r:id="R3b1cee946f134e70"/>
    <p:sldId xmlns:r="http://schemas.openxmlformats.org/officeDocument/2006/relationships" id="257" r:id="R9c0b9dfaff154721"/>
    <p:sldId xmlns:r="http://schemas.openxmlformats.org/officeDocument/2006/relationships" id="258" r:id="R249fa3d8ba2b4afb"/>
    <p:sldId xmlns:r="http://schemas.openxmlformats.org/officeDocument/2006/relationships" id="259" r:id="Rcd5e809c276d41d3"/>
    <p:sldId xmlns:r="http://schemas.openxmlformats.org/officeDocument/2006/relationships" id="260" r:id="R4197ba71ae9c4619"/>
    <p:sldId xmlns:r="http://schemas.openxmlformats.org/officeDocument/2006/relationships" id="261" r:id="R4b24e00750ae493c"/>
    <p:sldId xmlns:r="http://schemas.openxmlformats.org/officeDocument/2006/relationships" id="262" r:id="Ree818a4907314f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3d1a23ddde4ef4" /><Relationship Type="http://schemas.openxmlformats.org/officeDocument/2006/relationships/slide" Target="/ppt/slides/slide1.xml" Id="R3b1cee946f134e70" /><Relationship Type="http://schemas.openxmlformats.org/officeDocument/2006/relationships/slide" Target="/ppt/slides/slide2.xml" Id="R9c0b9dfaff154721" /><Relationship Type="http://schemas.openxmlformats.org/officeDocument/2006/relationships/slide" Target="/ppt/slides/slide3.xml" Id="R249fa3d8ba2b4afb" /><Relationship Type="http://schemas.openxmlformats.org/officeDocument/2006/relationships/slide" Target="/ppt/slides/slide4.xml" Id="Rcd5e809c276d41d3" /><Relationship Type="http://schemas.openxmlformats.org/officeDocument/2006/relationships/slide" Target="/ppt/slides/slide5.xml" Id="R4197ba71ae9c4619" /><Relationship Type="http://schemas.openxmlformats.org/officeDocument/2006/relationships/slide" Target="/ppt/slides/slide6.xml" Id="R4b24e00750ae493c" /><Relationship Type="http://schemas.openxmlformats.org/officeDocument/2006/relationships/slide" Target="/ppt/slides/slide7.xml" Id="Ree818a4907314f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ed9a0c97f34a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6f29aa99054fda" /><Relationship Type="http://schemas.openxmlformats.org/officeDocument/2006/relationships/theme" Target="/ppt/slideMasters/theme/theme1.xml" Id="R4d8d9d00b4e846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6f29aa99054f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68b44761a40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43684b84c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35b69d8cb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909d2db384a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a33b95c3b47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ce1255d2943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11bc3ce3d7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WAAGEHOLM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WAAGEHOLM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219 123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137 137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700 145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2 000 591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LINGE BRITA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PILSKOG SIRI INGER WAAGE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WAAGE HÅKON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01 22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hakon@waageconsult.no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977 557 739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WAAGEHOLM AS</a:t>
            </a:r>
          </a:p>
        </p:txBody>
      </p:sp>
    </p:spTree>
  </p:cSld>
  <p:clrMapOvr>
    <a:masterClrMapping xmlns:a="http://schemas.openxmlformats.org/drawingml/2006/main"/>
  </p:clrMapOvr>
</p:sld>
</file>