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fd580f26c042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c5f994918b48c0"/>
  </p:sldMasterIdLst>
  <p:sldIdLst>
    <p:sldId xmlns:r="http://schemas.openxmlformats.org/officeDocument/2006/relationships" id="256" r:id="R8996398082d44616"/>
    <p:sldId xmlns:r="http://schemas.openxmlformats.org/officeDocument/2006/relationships" id="257" r:id="R2cae71c9ecb44a29"/>
    <p:sldId xmlns:r="http://schemas.openxmlformats.org/officeDocument/2006/relationships" id="258" r:id="Rb4ef15e9bef845a2"/>
    <p:sldId xmlns:r="http://schemas.openxmlformats.org/officeDocument/2006/relationships" id="259" r:id="Ra168da760fab4c06"/>
    <p:sldId xmlns:r="http://schemas.openxmlformats.org/officeDocument/2006/relationships" id="260" r:id="R339f508191a34399"/>
    <p:sldId xmlns:r="http://schemas.openxmlformats.org/officeDocument/2006/relationships" id="261" r:id="R29b89b6ec0ec49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c5f994918b48c0" /><Relationship Type="http://schemas.openxmlformats.org/officeDocument/2006/relationships/slide" Target="/ppt/slides/slide1.xml" Id="R8996398082d44616" /><Relationship Type="http://schemas.openxmlformats.org/officeDocument/2006/relationships/slide" Target="/ppt/slides/slide2.xml" Id="R2cae71c9ecb44a29" /><Relationship Type="http://schemas.openxmlformats.org/officeDocument/2006/relationships/slide" Target="/ppt/slides/slide3.xml" Id="Rb4ef15e9bef845a2" /><Relationship Type="http://schemas.openxmlformats.org/officeDocument/2006/relationships/slide" Target="/ppt/slides/slide4.xml" Id="Ra168da760fab4c06" /><Relationship Type="http://schemas.openxmlformats.org/officeDocument/2006/relationships/slide" Target="/ppt/slides/slide5.xml" Id="R339f508191a34399" /><Relationship Type="http://schemas.openxmlformats.org/officeDocument/2006/relationships/slide" Target="/ppt/slides/slide6.xml" Id="R29b89b6ec0ec49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a3a20350ff43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86fb2d6264143" /><Relationship Type="http://schemas.openxmlformats.org/officeDocument/2006/relationships/theme" Target="/ppt/slideMasters/theme/theme1.xml" Id="R1edd98b27a394c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186fb2d62641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419c004074c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e8179784843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0a5cbec334d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51ed5f09743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28a3694e649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e74c6e68c4f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 PERSSON INVEST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PERSSON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PERSSON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PERSSON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PERSSON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PERSSON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Box 380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Se-831 25 Østersund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978 637 310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PERSSON INVEST</a:t>
            </a:r>
          </a:p>
        </p:txBody>
      </p:sp>
    </p:spTree>
  </p:cSld>
  <p:clrMapOvr>
    <a:masterClrMapping xmlns:a="http://schemas.openxmlformats.org/drawingml/2006/main"/>
  </p:clrMapOvr>
</p:sld>
</file>