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8aabaddb45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4063f5355d4945"/>
  </p:sldMasterIdLst>
  <p:sldIdLst>
    <p:sldId xmlns:r="http://schemas.openxmlformats.org/officeDocument/2006/relationships" id="256" r:id="Reb6217aaeb3048db"/>
    <p:sldId xmlns:r="http://schemas.openxmlformats.org/officeDocument/2006/relationships" id="257" r:id="R42adae9147fe4c80"/>
    <p:sldId xmlns:r="http://schemas.openxmlformats.org/officeDocument/2006/relationships" id="258" r:id="R15389f52f7284f32"/>
    <p:sldId xmlns:r="http://schemas.openxmlformats.org/officeDocument/2006/relationships" id="259" r:id="Rc490aeca607b4f55"/>
    <p:sldId xmlns:r="http://schemas.openxmlformats.org/officeDocument/2006/relationships" id="260" r:id="R21335a1bc1fe465b"/>
    <p:sldId xmlns:r="http://schemas.openxmlformats.org/officeDocument/2006/relationships" id="261" r:id="Rb91eef5696d2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063f5355d4945" /><Relationship Type="http://schemas.openxmlformats.org/officeDocument/2006/relationships/slide" Target="/ppt/slides/slide1.xml" Id="Reb6217aaeb3048db" /><Relationship Type="http://schemas.openxmlformats.org/officeDocument/2006/relationships/slide" Target="/ppt/slides/slide2.xml" Id="R42adae9147fe4c80" /><Relationship Type="http://schemas.openxmlformats.org/officeDocument/2006/relationships/slide" Target="/ppt/slides/slide3.xml" Id="R15389f52f7284f32" /><Relationship Type="http://schemas.openxmlformats.org/officeDocument/2006/relationships/slide" Target="/ppt/slides/slide4.xml" Id="Rc490aeca607b4f55" /><Relationship Type="http://schemas.openxmlformats.org/officeDocument/2006/relationships/slide" Target="/ppt/slides/slide5.xml" Id="R21335a1bc1fe465b" /><Relationship Type="http://schemas.openxmlformats.org/officeDocument/2006/relationships/slide" Target="/ppt/slides/slide6.xml" Id="Rb91eef5696d2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6a9480f83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9525889864c36" /><Relationship Type="http://schemas.openxmlformats.org/officeDocument/2006/relationships/theme" Target="/ppt/slideMasters/theme/theme1.xml" Id="R53d2c8092926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2952588986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e00278b78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e5cd69007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e05e3d14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76d417b93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316986ea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27498814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