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42cdb91ccb7450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e6a7409169b4fc9"/>
  </p:sldMasterIdLst>
  <p:sldIdLst>
    <p:sldId xmlns:r="http://schemas.openxmlformats.org/officeDocument/2006/relationships" id="256" r:id="Rfe63dc5194bc4fbf"/>
    <p:sldId xmlns:r="http://schemas.openxmlformats.org/officeDocument/2006/relationships" id="257" r:id="Rbf1b0a31226d41c2"/>
    <p:sldId xmlns:r="http://schemas.openxmlformats.org/officeDocument/2006/relationships" id="258" r:id="R69da569b96dc47fa"/>
    <p:sldId xmlns:r="http://schemas.openxmlformats.org/officeDocument/2006/relationships" id="259" r:id="R4ec6cbd1294f423b"/>
    <p:sldId xmlns:r="http://schemas.openxmlformats.org/officeDocument/2006/relationships" id="260" r:id="Rceb7b47869cb40e4"/>
    <p:sldId xmlns:r="http://schemas.openxmlformats.org/officeDocument/2006/relationships" id="261" r:id="R30ef65b2a1a74838"/>
    <p:sldId xmlns:r="http://schemas.openxmlformats.org/officeDocument/2006/relationships" id="262" r:id="Ra304c00783f04e4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e6a7409169b4fc9" /><Relationship Type="http://schemas.openxmlformats.org/officeDocument/2006/relationships/slide" Target="/ppt/slides/slide1.xml" Id="Rfe63dc5194bc4fbf" /><Relationship Type="http://schemas.openxmlformats.org/officeDocument/2006/relationships/slide" Target="/ppt/slides/slide2.xml" Id="Rbf1b0a31226d41c2" /><Relationship Type="http://schemas.openxmlformats.org/officeDocument/2006/relationships/slide" Target="/ppt/slides/slide3.xml" Id="R69da569b96dc47fa" /><Relationship Type="http://schemas.openxmlformats.org/officeDocument/2006/relationships/slide" Target="/ppt/slides/slide4.xml" Id="R4ec6cbd1294f423b" /><Relationship Type="http://schemas.openxmlformats.org/officeDocument/2006/relationships/slide" Target="/ppt/slides/slide5.xml" Id="Rceb7b47869cb40e4" /><Relationship Type="http://schemas.openxmlformats.org/officeDocument/2006/relationships/slide" Target="/ppt/slides/slide6.xml" Id="R30ef65b2a1a74838" /><Relationship Type="http://schemas.openxmlformats.org/officeDocument/2006/relationships/slide" Target="/ppt/slides/slide7.xml" Id="Ra304c00783f04e4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994247789ac457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47e23be16c42e4" /><Relationship Type="http://schemas.openxmlformats.org/officeDocument/2006/relationships/theme" Target="/ppt/slideMasters/theme/theme1.xml" Id="R30d1431a964b4c7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847e23be16c42e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ca8c599eef4cc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9b17f3a8444d6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2b9e7712a5493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764e7948ff4ff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000dc54de14ed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5766de657343c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fa9fe2807249c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GALGUFTEN BETONGPUMPING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GALGUFTEN BETONGPUMPING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GALGUFTEN BETONGPUMPING AS ble etablert [år] og holder til i Overhalla.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GALGUFTEN BETONGPUMPING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GALGUFTEN BETONGPUMPING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GALGUFTEN BETONGPUMPING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9 984 733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37 225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412 963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8 568 026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9 849 555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GALGUFTEN BETONGPUMPING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PÅL MORTEN GALGUFTEN  –  75,0 %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HEGE SØRGAARD GALGUFTEN  –  25,0 %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GALGUFTEN BETONGPUMPING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7863 Overhalla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978 669 921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GALGUFTEN BETONGPUMPING AS</a:t>
            </a:r>
          </a:p>
        </p:txBody>
      </p:sp>
    </p:spTree>
  </p:cSld>
  <p:clrMapOvr>
    <a:masterClrMapping xmlns:a="http://schemas.openxmlformats.org/drawingml/2006/main"/>
  </p:clrMapOvr>
</p:sld>
</file>