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0b79a2c0c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84c59b8904441"/>
  </p:sldMasterIdLst>
  <p:sldIdLst>
    <p:sldId xmlns:r="http://schemas.openxmlformats.org/officeDocument/2006/relationships" id="256" r:id="Raf42afe88d5945d3"/>
    <p:sldId xmlns:r="http://schemas.openxmlformats.org/officeDocument/2006/relationships" id="257" r:id="Re7acada92dab4267"/>
    <p:sldId xmlns:r="http://schemas.openxmlformats.org/officeDocument/2006/relationships" id="258" r:id="Rf145f1c8dc504b64"/>
    <p:sldId xmlns:r="http://schemas.openxmlformats.org/officeDocument/2006/relationships" id="259" r:id="R947c8d1884654455"/>
    <p:sldId xmlns:r="http://schemas.openxmlformats.org/officeDocument/2006/relationships" id="260" r:id="R5948e7ff08ea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84c59b8904441" /><Relationship Type="http://schemas.openxmlformats.org/officeDocument/2006/relationships/slide" Target="/ppt/slides/slide1.xml" Id="Raf42afe88d5945d3" /><Relationship Type="http://schemas.openxmlformats.org/officeDocument/2006/relationships/slide" Target="/ppt/slides/slide2.xml" Id="Re7acada92dab4267" /><Relationship Type="http://schemas.openxmlformats.org/officeDocument/2006/relationships/slide" Target="/ppt/slides/slide3.xml" Id="Rf145f1c8dc504b64" /><Relationship Type="http://schemas.openxmlformats.org/officeDocument/2006/relationships/slide" Target="/ppt/slides/slide4.xml" Id="R947c8d1884654455" /><Relationship Type="http://schemas.openxmlformats.org/officeDocument/2006/relationships/slide" Target="/ppt/slides/slide5.xml" Id="R5948e7ff08ea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58c041edf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6c0ee5e16405b" /><Relationship Type="http://schemas.openxmlformats.org/officeDocument/2006/relationships/theme" Target="/ppt/slideMasters/theme/theme1.xml" Id="R5781c34fa928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6c0ee5e1640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9e4a7b96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f12386800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3d8723e65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f86ec9195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94a42923d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