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84f710e91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ca557b9554790"/>
  </p:sldMasterIdLst>
  <p:sldIdLst>
    <p:sldId xmlns:r="http://schemas.openxmlformats.org/officeDocument/2006/relationships" id="256" r:id="R904305b024ec47cf"/>
    <p:sldId xmlns:r="http://schemas.openxmlformats.org/officeDocument/2006/relationships" id="257" r:id="R4a6de06b16bb4fa4"/>
    <p:sldId xmlns:r="http://schemas.openxmlformats.org/officeDocument/2006/relationships" id="258" r:id="R95fb112cf9874cad"/>
    <p:sldId xmlns:r="http://schemas.openxmlformats.org/officeDocument/2006/relationships" id="259" r:id="R001af744a73e49a7"/>
    <p:sldId xmlns:r="http://schemas.openxmlformats.org/officeDocument/2006/relationships" id="260" r:id="Ra93512f1ff5941e3"/>
    <p:sldId xmlns:r="http://schemas.openxmlformats.org/officeDocument/2006/relationships" id="261" r:id="R780eac5896e3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ca557b9554790" /><Relationship Type="http://schemas.openxmlformats.org/officeDocument/2006/relationships/slide" Target="/ppt/slides/slide1.xml" Id="R904305b024ec47cf" /><Relationship Type="http://schemas.openxmlformats.org/officeDocument/2006/relationships/slide" Target="/ppt/slides/slide2.xml" Id="R4a6de06b16bb4fa4" /><Relationship Type="http://schemas.openxmlformats.org/officeDocument/2006/relationships/slide" Target="/ppt/slides/slide3.xml" Id="R95fb112cf9874cad" /><Relationship Type="http://schemas.openxmlformats.org/officeDocument/2006/relationships/slide" Target="/ppt/slides/slide4.xml" Id="R001af744a73e49a7" /><Relationship Type="http://schemas.openxmlformats.org/officeDocument/2006/relationships/slide" Target="/ppt/slides/slide5.xml" Id="Ra93512f1ff5941e3" /><Relationship Type="http://schemas.openxmlformats.org/officeDocument/2006/relationships/slide" Target="/ppt/slides/slide6.xml" Id="R780eac5896e3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05610beae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3c44433641a6" /><Relationship Type="http://schemas.openxmlformats.org/officeDocument/2006/relationships/theme" Target="/ppt/slideMasters/theme/theme1.xml" Id="R8c0de1180736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e3c444336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ab3a6956b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afb635cb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2d68dbf23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30835aca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b88cf76b1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402f5035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MAGIC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