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e262047bd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d3b7c6d6324496"/>
  </p:sldMasterIdLst>
  <p:sldIdLst>
    <p:sldId xmlns:r="http://schemas.openxmlformats.org/officeDocument/2006/relationships" id="256" r:id="Rf97d951ab0ad42d4"/>
    <p:sldId xmlns:r="http://schemas.openxmlformats.org/officeDocument/2006/relationships" id="257" r:id="R3919fc574d1842ae"/>
    <p:sldId xmlns:r="http://schemas.openxmlformats.org/officeDocument/2006/relationships" id="258" r:id="R4096661c4bbe48bb"/>
    <p:sldId xmlns:r="http://schemas.openxmlformats.org/officeDocument/2006/relationships" id="259" r:id="R6b30e1f9354e47e0"/>
    <p:sldId xmlns:r="http://schemas.openxmlformats.org/officeDocument/2006/relationships" id="260" r:id="Rbd94f02ab8e24cb2"/>
    <p:sldId xmlns:r="http://schemas.openxmlformats.org/officeDocument/2006/relationships" id="261" r:id="R88ab7ed3aad54d45"/>
    <p:sldId xmlns:r="http://schemas.openxmlformats.org/officeDocument/2006/relationships" id="262" r:id="R535dcd468b124d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3b7c6d6324496" /><Relationship Type="http://schemas.openxmlformats.org/officeDocument/2006/relationships/slide" Target="/ppt/slides/slide1.xml" Id="Rf97d951ab0ad42d4" /><Relationship Type="http://schemas.openxmlformats.org/officeDocument/2006/relationships/slide" Target="/ppt/slides/slide2.xml" Id="R3919fc574d1842ae" /><Relationship Type="http://schemas.openxmlformats.org/officeDocument/2006/relationships/slide" Target="/ppt/slides/slide3.xml" Id="R4096661c4bbe48bb" /><Relationship Type="http://schemas.openxmlformats.org/officeDocument/2006/relationships/slide" Target="/ppt/slides/slide4.xml" Id="R6b30e1f9354e47e0" /><Relationship Type="http://schemas.openxmlformats.org/officeDocument/2006/relationships/slide" Target="/ppt/slides/slide5.xml" Id="Rbd94f02ab8e24cb2" /><Relationship Type="http://schemas.openxmlformats.org/officeDocument/2006/relationships/slide" Target="/ppt/slides/slide6.xml" Id="R88ab7ed3aad54d45" /><Relationship Type="http://schemas.openxmlformats.org/officeDocument/2006/relationships/slide" Target="/ppt/slides/slide7.xml" Id="R535dcd468b124d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b4a27bbf543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e3557caee42a1" /><Relationship Type="http://schemas.openxmlformats.org/officeDocument/2006/relationships/theme" Target="/ppt/slideMasters/theme/theme1.xml" Id="R519a10c7eb1b45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1e3557caee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9a2a204874a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c47c64076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bd60045cf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b6095371c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0b135b67043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78b59019449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63c37c8b443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 MAGIC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 MAGIC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14 224 429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14 295 364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SLETTINGDALEN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Helgerødveien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post@designmagic.no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www.designmagic.no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979 110 928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