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70a5d2caa848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572c5cd57a4779"/>
  </p:sldMasterIdLst>
  <p:sldIdLst>
    <p:sldId xmlns:r="http://schemas.openxmlformats.org/officeDocument/2006/relationships" id="256" r:id="R5445a89914674472"/>
    <p:sldId xmlns:r="http://schemas.openxmlformats.org/officeDocument/2006/relationships" id="257" r:id="R1e5beb212ba145d0"/>
    <p:sldId xmlns:r="http://schemas.openxmlformats.org/officeDocument/2006/relationships" id="258" r:id="R14718dcbf97d45be"/>
    <p:sldId xmlns:r="http://schemas.openxmlformats.org/officeDocument/2006/relationships" id="259" r:id="R76fc501ae8004b5b"/>
    <p:sldId xmlns:r="http://schemas.openxmlformats.org/officeDocument/2006/relationships" id="260" r:id="R1100033403ff40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572c5cd57a4779" /><Relationship Type="http://schemas.openxmlformats.org/officeDocument/2006/relationships/slide" Target="/ppt/slides/slide1.xml" Id="R5445a89914674472" /><Relationship Type="http://schemas.openxmlformats.org/officeDocument/2006/relationships/slide" Target="/ppt/slides/slide2.xml" Id="R1e5beb212ba145d0" /><Relationship Type="http://schemas.openxmlformats.org/officeDocument/2006/relationships/slide" Target="/ppt/slides/slide3.xml" Id="R14718dcbf97d45be" /><Relationship Type="http://schemas.openxmlformats.org/officeDocument/2006/relationships/slide" Target="/ppt/slides/slide4.xml" Id="R76fc501ae8004b5b" /><Relationship Type="http://schemas.openxmlformats.org/officeDocument/2006/relationships/slide" Target="/ppt/slides/slide5.xml" Id="R1100033403ff40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81c777cf2f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ac55d506d430a" /><Relationship Type="http://schemas.openxmlformats.org/officeDocument/2006/relationships/theme" Target="/ppt/slideMasters/theme/theme1.xml" Id="Re68b9ba3711d46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ac55d506d43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38c9c8c764e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76c935e2e48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5f561c16e44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1a687d5d94c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71d1e8f4b46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BRUDESPESIALISTEN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BRUDESPESIALISTEN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979 220 960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BRUDESPESIALISTEN AS</a:t>
            </a:r>
          </a:p>
        </p:txBody>
      </p:sp>
    </p:spTree>
  </p:cSld>
  <p:clrMapOvr>
    <a:masterClrMapping xmlns:a="http://schemas.openxmlformats.org/drawingml/2006/main"/>
  </p:clrMapOvr>
</p:sld>
</file>