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c377d3f4e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7084ebd17435f"/>
  </p:sldMasterIdLst>
  <p:sldIdLst>
    <p:sldId xmlns:r="http://schemas.openxmlformats.org/officeDocument/2006/relationships" id="256" r:id="R2f0369d9d25b4376"/>
    <p:sldId xmlns:r="http://schemas.openxmlformats.org/officeDocument/2006/relationships" id="257" r:id="R572c0b1ecc54443f"/>
    <p:sldId xmlns:r="http://schemas.openxmlformats.org/officeDocument/2006/relationships" id="258" r:id="R35c3ddcd09b244a0"/>
    <p:sldId xmlns:r="http://schemas.openxmlformats.org/officeDocument/2006/relationships" id="259" r:id="R835f5663f9544ad0"/>
    <p:sldId xmlns:r="http://schemas.openxmlformats.org/officeDocument/2006/relationships" id="260" r:id="R1f7971a7beb14859"/>
    <p:sldId xmlns:r="http://schemas.openxmlformats.org/officeDocument/2006/relationships" id="261" r:id="R568697e49bdd4f35"/>
    <p:sldId xmlns:r="http://schemas.openxmlformats.org/officeDocument/2006/relationships" id="262" r:id="Rc28665c14c46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7084ebd17435f" /><Relationship Type="http://schemas.openxmlformats.org/officeDocument/2006/relationships/slide" Target="/ppt/slides/slide1.xml" Id="R2f0369d9d25b4376" /><Relationship Type="http://schemas.openxmlformats.org/officeDocument/2006/relationships/slide" Target="/ppt/slides/slide2.xml" Id="R572c0b1ecc54443f" /><Relationship Type="http://schemas.openxmlformats.org/officeDocument/2006/relationships/slide" Target="/ppt/slides/slide3.xml" Id="R35c3ddcd09b244a0" /><Relationship Type="http://schemas.openxmlformats.org/officeDocument/2006/relationships/slide" Target="/ppt/slides/slide4.xml" Id="R835f5663f9544ad0" /><Relationship Type="http://schemas.openxmlformats.org/officeDocument/2006/relationships/slide" Target="/ppt/slides/slide5.xml" Id="R1f7971a7beb14859" /><Relationship Type="http://schemas.openxmlformats.org/officeDocument/2006/relationships/slide" Target="/ppt/slides/slide6.xml" Id="R568697e49bdd4f35" /><Relationship Type="http://schemas.openxmlformats.org/officeDocument/2006/relationships/slide" Target="/ppt/slides/slide7.xml" Id="Rc28665c14c46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d6a9dda68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bb9347e9b4f98" /><Relationship Type="http://schemas.openxmlformats.org/officeDocument/2006/relationships/theme" Target="/ppt/slideMasters/theme/theme1.xml" Id="R7dd6bd855fac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bb9347e9b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de46b399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35e69abc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f90f3a73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f1d74b34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b3db6474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2e865b650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782ba5f2e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SKEIE KAPPA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KAPPA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−12 693 690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390 657 968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399 946 869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TRYM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SKEIE KAPPA INVEST AS</a:t>
            </a:r>
          </a:p>
        </p:txBody>
      </p:sp>
    </p:spTree>
  </p:cSld>
  <p:clrMapOvr>
    <a:masterClrMapping xmlns:a="http://schemas.openxmlformats.org/drawingml/2006/main"/>
  </p:clrMapOvr>
</p:sld>
</file>