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7b330e1aee4f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4283d18469419b"/>
  </p:sldMasterIdLst>
  <p:sldIdLst>
    <p:sldId xmlns:r="http://schemas.openxmlformats.org/officeDocument/2006/relationships" id="256" r:id="R812ac7e868a44a5d"/>
    <p:sldId xmlns:r="http://schemas.openxmlformats.org/officeDocument/2006/relationships" id="257" r:id="R4bba1ab2e020477a"/>
    <p:sldId xmlns:r="http://schemas.openxmlformats.org/officeDocument/2006/relationships" id="258" r:id="R73154704c6404215"/>
    <p:sldId xmlns:r="http://schemas.openxmlformats.org/officeDocument/2006/relationships" id="259" r:id="Ra9e2581d89d34a54"/>
    <p:sldId xmlns:r="http://schemas.openxmlformats.org/officeDocument/2006/relationships" id="260" r:id="R01560e077c854bfc"/>
    <p:sldId xmlns:r="http://schemas.openxmlformats.org/officeDocument/2006/relationships" id="261" r:id="Rd2ab33ac658b4e00"/>
    <p:sldId xmlns:r="http://schemas.openxmlformats.org/officeDocument/2006/relationships" id="262" r:id="R049dac64011a45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4283d18469419b" /><Relationship Type="http://schemas.openxmlformats.org/officeDocument/2006/relationships/slide" Target="/ppt/slides/slide1.xml" Id="R812ac7e868a44a5d" /><Relationship Type="http://schemas.openxmlformats.org/officeDocument/2006/relationships/slide" Target="/ppt/slides/slide2.xml" Id="R4bba1ab2e020477a" /><Relationship Type="http://schemas.openxmlformats.org/officeDocument/2006/relationships/slide" Target="/ppt/slides/slide3.xml" Id="R73154704c6404215" /><Relationship Type="http://schemas.openxmlformats.org/officeDocument/2006/relationships/slide" Target="/ppt/slides/slide4.xml" Id="Ra9e2581d89d34a54" /><Relationship Type="http://schemas.openxmlformats.org/officeDocument/2006/relationships/slide" Target="/ppt/slides/slide5.xml" Id="R01560e077c854bfc" /><Relationship Type="http://schemas.openxmlformats.org/officeDocument/2006/relationships/slide" Target="/ppt/slides/slide6.xml" Id="Rd2ab33ac658b4e00" /><Relationship Type="http://schemas.openxmlformats.org/officeDocument/2006/relationships/slide" Target="/ppt/slides/slide7.xml" Id="R049dac64011a45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11081fa5dd45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a431cdea845be" /><Relationship Type="http://schemas.openxmlformats.org/officeDocument/2006/relationships/theme" Target="/ppt/slideMasters/theme/theme1.xml" Id="Rb1499c56a11a45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6a431cdea845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07d39ca2144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aaefe75c644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dc646114f44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2cd4a6d2947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5c8d4e61c4e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009c4248a45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a2a79755d40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MERCURIUS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MERCURIUS INVEST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35 402 747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−975 099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36 892 174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37 416 958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OVE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Ove Lunde, Voldgata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92 52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979 291 345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MERCURIUS INVEST AS</a:t>
            </a:r>
          </a:p>
        </p:txBody>
      </p:sp>
    </p:spTree>
  </p:cSld>
  <p:clrMapOvr>
    <a:masterClrMapping xmlns:a="http://schemas.openxmlformats.org/drawingml/2006/main"/>
  </p:clrMapOvr>
</p:sld>
</file>