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3cfe4d825e4a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b26db71e754296"/>
  </p:sldMasterIdLst>
  <p:sldIdLst>
    <p:sldId xmlns:r="http://schemas.openxmlformats.org/officeDocument/2006/relationships" id="256" r:id="R9826ce0cff24443c"/>
    <p:sldId xmlns:r="http://schemas.openxmlformats.org/officeDocument/2006/relationships" id="257" r:id="Rddc687894f7c456f"/>
    <p:sldId xmlns:r="http://schemas.openxmlformats.org/officeDocument/2006/relationships" id="258" r:id="Raf26ea079c1446d9"/>
    <p:sldId xmlns:r="http://schemas.openxmlformats.org/officeDocument/2006/relationships" id="259" r:id="R414141a095c04a4f"/>
    <p:sldId xmlns:r="http://schemas.openxmlformats.org/officeDocument/2006/relationships" id="260" r:id="R16e09486f4c54161"/>
    <p:sldId xmlns:r="http://schemas.openxmlformats.org/officeDocument/2006/relationships" id="261" r:id="Re30145d2d3ec409f"/>
    <p:sldId xmlns:r="http://schemas.openxmlformats.org/officeDocument/2006/relationships" id="262" r:id="R7c9f4599166b4b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b26db71e754296" /><Relationship Type="http://schemas.openxmlformats.org/officeDocument/2006/relationships/slide" Target="/ppt/slides/slide1.xml" Id="R9826ce0cff24443c" /><Relationship Type="http://schemas.openxmlformats.org/officeDocument/2006/relationships/slide" Target="/ppt/slides/slide2.xml" Id="Rddc687894f7c456f" /><Relationship Type="http://schemas.openxmlformats.org/officeDocument/2006/relationships/slide" Target="/ppt/slides/slide3.xml" Id="Raf26ea079c1446d9" /><Relationship Type="http://schemas.openxmlformats.org/officeDocument/2006/relationships/slide" Target="/ppt/slides/slide4.xml" Id="R414141a095c04a4f" /><Relationship Type="http://schemas.openxmlformats.org/officeDocument/2006/relationships/slide" Target="/ppt/slides/slide5.xml" Id="R16e09486f4c54161" /><Relationship Type="http://schemas.openxmlformats.org/officeDocument/2006/relationships/slide" Target="/ppt/slides/slide6.xml" Id="Re30145d2d3ec409f" /><Relationship Type="http://schemas.openxmlformats.org/officeDocument/2006/relationships/slide" Target="/ppt/slides/slide7.xml" Id="R7c9f4599166b4b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b57d5418d649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3a78fa38d4786" /><Relationship Type="http://schemas.openxmlformats.org/officeDocument/2006/relationships/theme" Target="/ppt/slideMasters/theme/theme1.xml" Id="R5d2aa6a21efc40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f3a78fa38d47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9972c3fe54e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786ddf45640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37deb5ba545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6ac30d1e549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8d8e4cd354e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fe44b54a94c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96d2ca7984e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580 429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580 454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ERIK THOMASSEN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MAGNUS THOMASSEN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LARS ERIK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Gjerdesvollen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59 23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979 463 588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