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e1b124dc7848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984dbf029549c1"/>
  </p:sldMasterIdLst>
  <p:sldIdLst>
    <p:sldId xmlns:r="http://schemas.openxmlformats.org/officeDocument/2006/relationships" id="256" r:id="Rdfd91dade86041f5"/>
    <p:sldId xmlns:r="http://schemas.openxmlformats.org/officeDocument/2006/relationships" id="257" r:id="Rb7079ae984c340fd"/>
    <p:sldId xmlns:r="http://schemas.openxmlformats.org/officeDocument/2006/relationships" id="258" r:id="Rcb543ed68d254937"/>
    <p:sldId xmlns:r="http://schemas.openxmlformats.org/officeDocument/2006/relationships" id="259" r:id="R17b3046baaf04805"/>
    <p:sldId xmlns:r="http://schemas.openxmlformats.org/officeDocument/2006/relationships" id="260" r:id="Rd8040362ab8745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84dbf029549c1" /><Relationship Type="http://schemas.openxmlformats.org/officeDocument/2006/relationships/slide" Target="/ppt/slides/slide1.xml" Id="Rdfd91dade86041f5" /><Relationship Type="http://schemas.openxmlformats.org/officeDocument/2006/relationships/slide" Target="/ppt/slides/slide2.xml" Id="Rb7079ae984c340fd" /><Relationship Type="http://schemas.openxmlformats.org/officeDocument/2006/relationships/slide" Target="/ppt/slides/slide3.xml" Id="Rcb543ed68d254937" /><Relationship Type="http://schemas.openxmlformats.org/officeDocument/2006/relationships/slide" Target="/ppt/slides/slide4.xml" Id="R17b3046baaf04805" /><Relationship Type="http://schemas.openxmlformats.org/officeDocument/2006/relationships/slide" Target="/ppt/slides/slide5.xml" Id="Rd8040362ab8745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a4d9ba0ee48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1f74d11c64ab0" /><Relationship Type="http://schemas.openxmlformats.org/officeDocument/2006/relationships/theme" Target="/ppt/slideMasters/theme/theme1.xml" Id="R2bbce41ffe4047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31f74d11c64a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51639409d4b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2702fb7f64c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219d709b142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edeaebb13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7f31d47f641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