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647b6cb6f41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61dacf84cc4a7e"/>
  </p:sldMasterIdLst>
  <p:sldIdLst>
    <p:sldId xmlns:r="http://schemas.openxmlformats.org/officeDocument/2006/relationships" id="256" r:id="Rfa7d899812c04042"/>
    <p:sldId xmlns:r="http://schemas.openxmlformats.org/officeDocument/2006/relationships" id="257" r:id="Rb7f58e263b3d4d7b"/>
    <p:sldId xmlns:r="http://schemas.openxmlformats.org/officeDocument/2006/relationships" id="258" r:id="R24b2f5e31ed44508"/>
    <p:sldId xmlns:r="http://schemas.openxmlformats.org/officeDocument/2006/relationships" id="259" r:id="R35b2e10b26294dda"/>
    <p:sldId xmlns:r="http://schemas.openxmlformats.org/officeDocument/2006/relationships" id="260" r:id="R55a5a3c5c7104f26"/>
    <p:sldId xmlns:r="http://schemas.openxmlformats.org/officeDocument/2006/relationships" id="261" r:id="Rc6cba97984c64cf8"/>
    <p:sldId xmlns:r="http://schemas.openxmlformats.org/officeDocument/2006/relationships" id="262" r:id="Rc52933ea379348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1dacf84cc4a7e" /><Relationship Type="http://schemas.openxmlformats.org/officeDocument/2006/relationships/slide" Target="/ppt/slides/slide1.xml" Id="Rfa7d899812c04042" /><Relationship Type="http://schemas.openxmlformats.org/officeDocument/2006/relationships/slide" Target="/ppt/slides/slide2.xml" Id="Rb7f58e263b3d4d7b" /><Relationship Type="http://schemas.openxmlformats.org/officeDocument/2006/relationships/slide" Target="/ppt/slides/slide3.xml" Id="R24b2f5e31ed44508" /><Relationship Type="http://schemas.openxmlformats.org/officeDocument/2006/relationships/slide" Target="/ppt/slides/slide4.xml" Id="R35b2e10b26294dda" /><Relationship Type="http://schemas.openxmlformats.org/officeDocument/2006/relationships/slide" Target="/ppt/slides/slide5.xml" Id="R55a5a3c5c7104f26" /><Relationship Type="http://schemas.openxmlformats.org/officeDocument/2006/relationships/slide" Target="/ppt/slides/slide6.xml" Id="Rc6cba97984c64cf8" /><Relationship Type="http://schemas.openxmlformats.org/officeDocument/2006/relationships/slide" Target="/ppt/slides/slide7.xml" Id="Rc52933ea379348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ae100dc29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ae055ab95487b" /><Relationship Type="http://schemas.openxmlformats.org/officeDocument/2006/relationships/theme" Target="/ppt/slideMasters/theme/theme1.xml" Id="Rdc24a6c55df9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ae055ab95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51e501aec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a5d495629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c851ef6de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49ebbbec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e4d1c9031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ca1c48432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b96d68bc747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ZIMM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ZIMM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4 817 827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6 176 798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ERIK ZIMMERMANN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Båtstangveien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12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