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a031ad563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022cfef844704"/>
  </p:sldMasterIdLst>
  <p:sldIdLst>
    <p:sldId xmlns:r="http://schemas.openxmlformats.org/officeDocument/2006/relationships" id="256" r:id="R452d9b5ddd5640e7"/>
    <p:sldId xmlns:r="http://schemas.openxmlformats.org/officeDocument/2006/relationships" id="257" r:id="R9fd9c58ba9054298"/>
    <p:sldId xmlns:r="http://schemas.openxmlformats.org/officeDocument/2006/relationships" id="258" r:id="Rbe6679a0acb3446c"/>
    <p:sldId xmlns:r="http://schemas.openxmlformats.org/officeDocument/2006/relationships" id="259" r:id="R1e5efc38d7064a1e"/>
    <p:sldId xmlns:r="http://schemas.openxmlformats.org/officeDocument/2006/relationships" id="260" r:id="R8944a926c0944dc6"/>
    <p:sldId xmlns:r="http://schemas.openxmlformats.org/officeDocument/2006/relationships" id="261" r:id="R6b6bba3363f34ddd"/>
    <p:sldId xmlns:r="http://schemas.openxmlformats.org/officeDocument/2006/relationships" id="262" r:id="Rb7155fca024a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22cfef844704" /><Relationship Type="http://schemas.openxmlformats.org/officeDocument/2006/relationships/slide" Target="/ppt/slides/slide1.xml" Id="R452d9b5ddd5640e7" /><Relationship Type="http://schemas.openxmlformats.org/officeDocument/2006/relationships/slide" Target="/ppt/slides/slide2.xml" Id="R9fd9c58ba9054298" /><Relationship Type="http://schemas.openxmlformats.org/officeDocument/2006/relationships/slide" Target="/ppt/slides/slide3.xml" Id="Rbe6679a0acb3446c" /><Relationship Type="http://schemas.openxmlformats.org/officeDocument/2006/relationships/slide" Target="/ppt/slides/slide4.xml" Id="R1e5efc38d7064a1e" /><Relationship Type="http://schemas.openxmlformats.org/officeDocument/2006/relationships/slide" Target="/ppt/slides/slide5.xml" Id="R8944a926c0944dc6" /><Relationship Type="http://schemas.openxmlformats.org/officeDocument/2006/relationships/slide" Target="/ppt/slides/slide6.xml" Id="R6b6bba3363f34ddd" /><Relationship Type="http://schemas.openxmlformats.org/officeDocument/2006/relationships/slide" Target="/ppt/slides/slide7.xml" Id="Rb7155fca024a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44c65a9dd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f084f7c34f1e" /><Relationship Type="http://schemas.openxmlformats.org/officeDocument/2006/relationships/theme" Target="/ppt/slideMasters/theme/theme1.xml" Id="R419b02e7a794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af084f7c3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3bc2898e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dba12f0d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d125e264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9a17c65c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b43fc1fc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7aff9099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1091bcbf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NILSEN-NYGAARD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NILSEN-NYGAARD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32 724 900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39 841 946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 HOLDING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AKNN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AHNN HOLDING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MENNDY HOLDING AS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5, Kock-Sentret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20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amnn@eurosko.no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NILSEN-NYGAARD AS</a:t>
            </a:r>
          </a:p>
        </p:txBody>
      </p:sp>
    </p:spTree>
  </p:cSld>
  <p:clrMapOvr>
    <a:masterClrMapping xmlns:a="http://schemas.openxmlformats.org/drawingml/2006/main"/>
  </p:clrMapOvr>
</p:sld>
</file>