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62563beae840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b1821d8fcb4e8f"/>
  </p:sldMasterIdLst>
  <p:sldIdLst>
    <p:sldId xmlns:r="http://schemas.openxmlformats.org/officeDocument/2006/relationships" id="256" r:id="R9a4b77f7649b4146"/>
    <p:sldId xmlns:r="http://schemas.openxmlformats.org/officeDocument/2006/relationships" id="257" r:id="Refa430ded4e94874"/>
    <p:sldId xmlns:r="http://schemas.openxmlformats.org/officeDocument/2006/relationships" id="258" r:id="Rca93f5e8b1804f04"/>
    <p:sldId xmlns:r="http://schemas.openxmlformats.org/officeDocument/2006/relationships" id="259" r:id="Rdbc5bb26da644117"/>
    <p:sldId xmlns:r="http://schemas.openxmlformats.org/officeDocument/2006/relationships" id="260" r:id="Rd319246f106448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1821d8fcb4e8f" /><Relationship Type="http://schemas.openxmlformats.org/officeDocument/2006/relationships/slide" Target="/ppt/slides/slide1.xml" Id="R9a4b77f7649b4146" /><Relationship Type="http://schemas.openxmlformats.org/officeDocument/2006/relationships/slide" Target="/ppt/slides/slide2.xml" Id="Refa430ded4e94874" /><Relationship Type="http://schemas.openxmlformats.org/officeDocument/2006/relationships/slide" Target="/ppt/slides/slide3.xml" Id="Rca93f5e8b1804f04" /><Relationship Type="http://schemas.openxmlformats.org/officeDocument/2006/relationships/slide" Target="/ppt/slides/slide4.xml" Id="Rdbc5bb26da644117" /><Relationship Type="http://schemas.openxmlformats.org/officeDocument/2006/relationships/slide" Target="/ppt/slides/slide5.xml" Id="Rd319246f106448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d660c3b0a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b8b14efbc4db2" /><Relationship Type="http://schemas.openxmlformats.org/officeDocument/2006/relationships/theme" Target="/ppt/slideMasters/theme/theme1.xml" Id="R8200c300880542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1b8b14efbc4d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e32b56fee4d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940e5b6f747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f7286470e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9a849e14a45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17b8f2a4e40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SCB KONTORSYSTEMER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SCB KONTORSYSTEMER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979 528 310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