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39484a6cf47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4281752af34183"/>
  </p:sldMasterIdLst>
  <p:sldIdLst>
    <p:sldId xmlns:r="http://schemas.openxmlformats.org/officeDocument/2006/relationships" id="256" r:id="R9a2eb069a1b246b3"/>
    <p:sldId xmlns:r="http://schemas.openxmlformats.org/officeDocument/2006/relationships" id="257" r:id="Rcf73f75ded934a9e"/>
    <p:sldId xmlns:r="http://schemas.openxmlformats.org/officeDocument/2006/relationships" id="258" r:id="R3db896d310494ae4"/>
    <p:sldId xmlns:r="http://schemas.openxmlformats.org/officeDocument/2006/relationships" id="259" r:id="R5a03a4b92de7462b"/>
    <p:sldId xmlns:r="http://schemas.openxmlformats.org/officeDocument/2006/relationships" id="260" r:id="Re4db9d78f7de45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4281752af34183" /><Relationship Type="http://schemas.openxmlformats.org/officeDocument/2006/relationships/slide" Target="/ppt/slides/slide1.xml" Id="R9a2eb069a1b246b3" /><Relationship Type="http://schemas.openxmlformats.org/officeDocument/2006/relationships/slide" Target="/ppt/slides/slide2.xml" Id="Rcf73f75ded934a9e" /><Relationship Type="http://schemas.openxmlformats.org/officeDocument/2006/relationships/slide" Target="/ppt/slides/slide3.xml" Id="R3db896d310494ae4" /><Relationship Type="http://schemas.openxmlformats.org/officeDocument/2006/relationships/slide" Target="/ppt/slides/slide4.xml" Id="R5a03a4b92de7462b" /><Relationship Type="http://schemas.openxmlformats.org/officeDocument/2006/relationships/slide" Target="/ppt/slides/slide5.xml" Id="Re4db9d78f7de45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372352f6142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3c67715334569" /><Relationship Type="http://schemas.openxmlformats.org/officeDocument/2006/relationships/theme" Target="/ppt/slideMasters/theme/theme1.xml" Id="R019df64fb4eb46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f3c677153345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e5605c11444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d2e75ea75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572ca562b43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a9db5d02547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7dc92d9de4e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TYRISTRAND BYGGEVARER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TYRISTRAND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TYRISTRAND BYGGEVARER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TYRISTRAND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TYRISTRAND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TYRISTRAND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979 628 404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TYRISTRAND BYGGEVARER AS</a:t>
            </a:r>
          </a:p>
        </p:txBody>
      </p:sp>
    </p:spTree>
  </p:cSld>
  <p:clrMapOvr>
    <a:masterClrMapping xmlns:a="http://schemas.openxmlformats.org/drawingml/2006/main"/>
  </p:clrMapOvr>
</p:sld>
</file>