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2f5d14a18845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ae472e3b8446e6"/>
  </p:sldMasterIdLst>
  <p:sldIdLst>
    <p:sldId xmlns:r="http://schemas.openxmlformats.org/officeDocument/2006/relationships" id="256" r:id="R8e1c3e7fb3c34962"/>
    <p:sldId xmlns:r="http://schemas.openxmlformats.org/officeDocument/2006/relationships" id="257" r:id="R7c653095df36491c"/>
    <p:sldId xmlns:r="http://schemas.openxmlformats.org/officeDocument/2006/relationships" id="258" r:id="R7f28d2d3e7f64547"/>
    <p:sldId xmlns:r="http://schemas.openxmlformats.org/officeDocument/2006/relationships" id="259" r:id="Rab2a3e9e078a44ce"/>
    <p:sldId xmlns:r="http://schemas.openxmlformats.org/officeDocument/2006/relationships" id="260" r:id="R4be28d938db045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ae472e3b8446e6" /><Relationship Type="http://schemas.openxmlformats.org/officeDocument/2006/relationships/slide" Target="/ppt/slides/slide1.xml" Id="R8e1c3e7fb3c34962" /><Relationship Type="http://schemas.openxmlformats.org/officeDocument/2006/relationships/slide" Target="/ppt/slides/slide2.xml" Id="R7c653095df36491c" /><Relationship Type="http://schemas.openxmlformats.org/officeDocument/2006/relationships/slide" Target="/ppt/slides/slide3.xml" Id="R7f28d2d3e7f64547" /><Relationship Type="http://schemas.openxmlformats.org/officeDocument/2006/relationships/slide" Target="/ppt/slides/slide4.xml" Id="Rab2a3e9e078a44ce" /><Relationship Type="http://schemas.openxmlformats.org/officeDocument/2006/relationships/slide" Target="/ppt/slides/slide5.xml" Id="R4be28d938db045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b41187016441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3e2c769d64fe7" /><Relationship Type="http://schemas.openxmlformats.org/officeDocument/2006/relationships/theme" Target="/ppt/slideMasters/theme/theme1.xml" Id="Re5545b63796a4f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e3e2c769d64f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08e66ae3249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be5a50ff548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8459f27a142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86f831b8040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73d42893440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 NÆRINGSMEGLING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NÆRINGSMEGLING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NÆRINGSMEGLING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NÆRINGSMEGLING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NÆRINGSMEGLING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NÆRINGSMEGLING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979 645 430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NÆRINGSMEGLING AS</a:t>
            </a:r>
          </a:p>
        </p:txBody>
      </p:sp>
    </p:spTree>
  </p:cSld>
  <p:clrMapOvr>
    <a:masterClrMapping xmlns:a="http://schemas.openxmlformats.org/drawingml/2006/main"/>
  </p:clrMapOvr>
</p:sld>
</file>