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bb7088246c46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bc9b004f8d4ce8"/>
  </p:sldMasterIdLst>
  <p:sldIdLst>
    <p:sldId xmlns:r="http://schemas.openxmlformats.org/officeDocument/2006/relationships" id="256" r:id="Rc4bc16353cc94d7d"/>
    <p:sldId xmlns:r="http://schemas.openxmlformats.org/officeDocument/2006/relationships" id="257" r:id="Rc71e313b0c1340fd"/>
    <p:sldId xmlns:r="http://schemas.openxmlformats.org/officeDocument/2006/relationships" id="258" r:id="R229d7a9257ba4962"/>
    <p:sldId xmlns:r="http://schemas.openxmlformats.org/officeDocument/2006/relationships" id="259" r:id="Rfb1fabd52d8f47a0"/>
    <p:sldId xmlns:r="http://schemas.openxmlformats.org/officeDocument/2006/relationships" id="260" r:id="Rb8b0bbc8b3b34a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bc9b004f8d4ce8" /><Relationship Type="http://schemas.openxmlformats.org/officeDocument/2006/relationships/slide" Target="/ppt/slides/slide1.xml" Id="Rc4bc16353cc94d7d" /><Relationship Type="http://schemas.openxmlformats.org/officeDocument/2006/relationships/slide" Target="/ppt/slides/slide2.xml" Id="Rc71e313b0c1340fd" /><Relationship Type="http://schemas.openxmlformats.org/officeDocument/2006/relationships/slide" Target="/ppt/slides/slide3.xml" Id="R229d7a9257ba4962" /><Relationship Type="http://schemas.openxmlformats.org/officeDocument/2006/relationships/slide" Target="/ppt/slides/slide4.xml" Id="Rfb1fabd52d8f47a0" /><Relationship Type="http://schemas.openxmlformats.org/officeDocument/2006/relationships/slide" Target="/ppt/slides/slide5.xml" Id="Rb8b0bbc8b3b34a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23a60d8d494f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61416eaa4492e" /><Relationship Type="http://schemas.openxmlformats.org/officeDocument/2006/relationships/theme" Target="/ppt/slideMasters/theme/theme1.xml" Id="Raafb0712fdfb43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161416eaa449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8485bf1ca48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e34237d6d4f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1cb7efc3542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32b85406849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f0d86ec7642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COMPANIET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COMPANIET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979 656 270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COMPANIET AS</a:t>
            </a:r>
          </a:p>
        </p:txBody>
      </p:sp>
    </p:spTree>
  </p:cSld>
  <p:clrMapOvr>
    <a:masterClrMapping xmlns:a="http://schemas.openxmlformats.org/drawingml/2006/main"/>
  </p:clrMapOvr>
</p:sld>
</file>