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9420b78af84d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4aa9bb9cbc4382"/>
  </p:sldMasterIdLst>
  <p:sldIdLst>
    <p:sldId xmlns:r="http://schemas.openxmlformats.org/officeDocument/2006/relationships" id="256" r:id="R2b26cf6845d44746"/>
    <p:sldId xmlns:r="http://schemas.openxmlformats.org/officeDocument/2006/relationships" id="257" r:id="R4269d017189c45fd"/>
    <p:sldId xmlns:r="http://schemas.openxmlformats.org/officeDocument/2006/relationships" id="258" r:id="Rbd59e71dcbbe4b51"/>
    <p:sldId xmlns:r="http://schemas.openxmlformats.org/officeDocument/2006/relationships" id="259" r:id="Re93df5160465435b"/>
    <p:sldId xmlns:r="http://schemas.openxmlformats.org/officeDocument/2006/relationships" id="260" r:id="R6a2ea98da9234bd2"/>
    <p:sldId xmlns:r="http://schemas.openxmlformats.org/officeDocument/2006/relationships" id="261" r:id="Ra5d54d53ca6540d9"/>
    <p:sldId xmlns:r="http://schemas.openxmlformats.org/officeDocument/2006/relationships" id="262" r:id="R8cbb089d488644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4aa9bb9cbc4382" /><Relationship Type="http://schemas.openxmlformats.org/officeDocument/2006/relationships/slide" Target="/ppt/slides/slide1.xml" Id="R2b26cf6845d44746" /><Relationship Type="http://schemas.openxmlformats.org/officeDocument/2006/relationships/slide" Target="/ppt/slides/slide2.xml" Id="R4269d017189c45fd" /><Relationship Type="http://schemas.openxmlformats.org/officeDocument/2006/relationships/slide" Target="/ppt/slides/slide3.xml" Id="Rbd59e71dcbbe4b51" /><Relationship Type="http://schemas.openxmlformats.org/officeDocument/2006/relationships/slide" Target="/ppt/slides/slide4.xml" Id="Re93df5160465435b" /><Relationship Type="http://schemas.openxmlformats.org/officeDocument/2006/relationships/slide" Target="/ppt/slides/slide5.xml" Id="R6a2ea98da9234bd2" /><Relationship Type="http://schemas.openxmlformats.org/officeDocument/2006/relationships/slide" Target="/ppt/slides/slide6.xml" Id="Ra5d54d53ca6540d9" /><Relationship Type="http://schemas.openxmlformats.org/officeDocument/2006/relationships/slide" Target="/ppt/slides/slide7.xml" Id="R8cbb089d488644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99ea6d8aa84f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3455298ea419b" /><Relationship Type="http://schemas.openxmlformats.org/officeDocument/2006/relationships/theme" Target="/ppt/slideMasters/theme/theme1.xml" Id="R18797d02130b40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23455298ea41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4a71dbf9147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78396d9e54d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84f0d94c141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5b70b6a0f4e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aff68bdea43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fef090ea145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e8749127746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SUBSHORE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SUBSHORE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543 702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4 693 499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4 702 228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WIDDING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Plutoveien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52 00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979 666 721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SUBSHORE AS</a:t>
            </a:r>
          </a:p>
        </p:txBody>
      </p:sp>
    </p:spTree>
  </p:cSld>
  <p:clrMapOvr>
    <a:masterClrMapping xmlns:a="http://schemas.openxmlformats.org/drawingml/2006/main"/>
  </p:clrMapOvr>
</p:sld>
</file>