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c47cac2f3341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d0b6500c3444a6"/>
  </p:sldMasterIdLst>
  <p:sldIdLst>
    <p:sldId xmlns:r="http://schemas.openxmlformats.org/officeDocument/2006/relationships" id="256" r:id="Rc50ef0baefa44f46"/>
    <p:sldId xmlns:r="http://schemas.openxmlformats.org/officeDocument/2006/relationships" id="257" r:id="R997ce802888e472e"/>
    <p:sldId xmlns:r="http://schemas.openxmlformats.org/officeDocument/2006/relationships" id="258" r:id="R2c3e23dcb0fb40e3"/>
    <p:sldId xmlns:r="http://schemas.openxmlformats.org/officeDocument/2006/relationships" id="259" r:id="Rd554bbb7ce4b43f5"/>
    <p:sldId xmlns:r="http://schemas.openxmlformats.org/officeDocument/2006/relationships" id="260" r:id="Rfee88a7f18e94f55"/>
    <p:sldId xmlns:r="http://schemas.openxmlformats.org/officeDocument/2006/relationships" id="261" r:id="R9f94dde5505a4ded"/>
    <p:sldId xmlns:r="http://schemas.openxmlformats.org/officeDocument/2006/relationships" id="262" r:id="R410ebf5407ac45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d0b6500c3444a6" /><Relationship Type="http://schemas.openxmlformats.org/officeDocument/2006/relationships/slide" Target="/ppt/slides/slide1.xml" Id="Rc50ef0baefa44f46" /><Relationship Type="http://schemas.openxmlformats.org/officeDocument/2006/relationships/slide" Target="/ppt/slides/slide2.xml" Id="R997ce802888e472e" /><Relationship Type="http://schemas.openxmlformats.org/officeDocument/2006/relationships/slide" Target="/ppt/slides/slide3.xml" Id="R2c3e23dcb0fb40e3" /><Relationship Type="http://schemas.openxmlformats.org/officeDocument/2006/relationships/slide" Target="/ppt/slides/slide4.xml" Id="Rd554bbb7ce4b43f5" /><Relationship Type="http://schemas.openxmlformats.org/officeDocument/2006/relationships/slide" Target="/ppt/slides/slide5.xml" Id="Rfee88a7f18e94f55" /><Relationship Type="http://schemas.openxmlformats.org/officeDocument/2006/relationships/slide" Target="/ppt/slides/slide6.xml" Id="R9f94dde5505a4ded" /><Relationship Type="http://schemas.openxmlformats.org/officeDocument/2006/relationships/slide" Target="/ppt/slides/slide7.xml" Id="R410ebf5407ac45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c97b05cc5f49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f574d4fc6491f" /><Relationship Type="http://schemas.openxmlformats.org/officeDocument/2006/relationships/theme" Target="/ppt/slideMasters/theme/theme1.xml" Id="R1b92523ad2bb49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af574d4fc649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42fdcd7de4a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0b5dbcd7941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fd558326e44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ae819a34d46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92056276447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82dcd10f242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6a990127d46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PROENT VVS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PROENT VVS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PROENT VVS PROSJEKT AS ble etablert [år] og holder til i Kvaløysletta.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PROENT VVS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PROENT VVS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PROENT VVS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2 296 271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125 860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1 193 853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9 155 659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9 773 161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PROENT VVS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IDAR EVENSEN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PROENT VVS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Smørblomstvegen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9102 Kvaløysletta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odd.evensen@proent.no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www.proent.no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979 680 384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PROENT VVS PROSJEKT AS</a:t>
            </a:r>
          </a:p>
        </p:txBody>
      </p:sp>
    </p:spTree>
  </p:cSld>
  <p:clrMapOvr>
    <a:masterClrMapping xmlns:a="http://schemas.openxmlformats.org/drawingml/2006/main"/>
  </p:clrMapOvr>
</p:sld>
</file>