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ced486ffb443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e5303c6bca4999"/>
  </p:sldMasterIdLst>
  <p:sldIdLst>
    <p:sldId xmlns:r="http://schemas.openxmlformats.org/officeDocument/2006/relationships" id="256" r:id="R7a0f7d724f2848b7"/>
    <p:sldId xmlns:r="http://schemas.openxmlformats.org/officeDocument/2006/relationships" id="257" r:id="R63aa953aedf4446f"/>
    <p:sldId xmlns:r="http://schemas.openxmlformats.org/officeDocument/2006/relationships" id="258" r:id="R57ff909727aa4cb8"/>
    <p:sldId xmlns:r="http://schemas.openxmlformats.org/officeDocument/2006/relationships" id="259" r:id="R3d9e392021994c36"/>
    <p:sldId xmlns:r="http://schemas.openxmlformats.org/officeDocument/2006/relationships" id="260" r:id="R34ac1100e5b64ff3"/>
    <p:sldId xmlns:r="http://schemas.openxmlformats.org/officeDocument/2006/relationships" id="261" r:id="Rdfe69691da4a4834"/>
    <p:sldId xmlns:r="http://schemas.openxmlformats.org/officeDocument/2006/relationships" id="262" r:id="Rfa7d3c2c3b274d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e5303c6bca4999" /><Relationship Type="http://schemas.openxmlformats.org/officeDocument/2006/relationships/slide" Target="/ppt/slides/slide1.xml" Id="R7a0f7d724f2848b7" /><Relationship Type="http://schemas.openxmlformats.org/officeDocument/2006/relationships/slide" Target="/ppt/slides/slide2.xml" Id="R63aa953aedf4446f" /><Relationship Type="http://schemas.openxmlformats.org/officeDocument/2006/relationships/slide" Target="/ppt/slides/slide3.xml" Id="R57ff909727aa4cb8" /><Relationship Type="http://schemas.openxmlformats.org/officeDocument/2006/relationships/slide" Target="/ppt/slides/slide4.xml" Id="R3d9e392021994c36" /><Relationship Type="http://schemas.openxmlformats.org/officeDocument/2006/relationships/slide" Target="/ppt/slides/slide5.xml" Id="R34ac1100e5b64ff3" /><Relationship Type="http://schemas.openxmlformats.org/officeDocument/2006/relationships/slide" Target="/ppt/slides/slide6.xml" Id="Rdfe69691da4a4834" /><Relationship Type="http://schemas.openxmlformats.org/officeDocument/2006/relationships/slide" Target="/ppt/slides/slide7.xml" Id="Rfa7d3c2c3b274d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0f470049e4b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d41e4c62f4cef" /><Relationship Type="http://schemas.openxmlformats.org/officeDocument/2006/relationships/theme" Target="/ppt/slideMasters/theme/theme1.xml" Id="R25ec8ccd71184d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bd41e4c62f4c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41cda2c03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c24c98e1f4e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9c49d105f4b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7a49fc65141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e77edbaee48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4a4eeca764e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1fc02c10a4e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