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7fb0feca4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dfb96cbd940d4"/>
  </p:sldMasterIdLst>
  <p:sldIdLst>
    <p:sldId xmlns:r="http://schemas.openxmlformats.org/officeDocument/2006/relationships" id="256" r:id="R01339557271c4591"/>
    <p:sldId xmlns:r="http://schemas.openxmlformats.org/officeDocument/2006/relationships" id="257" r:id="Re791a8d3d1874471"/>
    <p:sldId xmlns:r="http://schemas.openxmlformats.org/officeDocument/2006/relationships" id="258" r:id="R9f9319dd54cb4767"/>
    <p:sldId xmlns:r="http://schemas.openxmlformats.org/officeDocument/2006/relationships" id="259" r:id="R173ac9dfdf7e4748"/>
    <p:sldId xmlns:r="http://schemas.openxmlformats.org/officeDocument/2006/relationships" id="260" r:id="Rc5bfd9f8d3d24bf5"/>
    <p:sldId xmlns:r="http://schemas.openxmlformats.org/officeDocument/2006/relationships" id="261" r:id="R4eb8d3a6453e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dfb96cbd940d4" /><Relationship Type="http://schemas.openxmlformats.org/officeDocument/2006/relationships/slide" Target="/ppt/slides/slide1.xml" Id="R01339557271c4591" /><Relationship Type="http://schemas.openxmlformats.org/officeDocument/2006/relationships/slide" Target="/ppt/slides/slide2.xml" Id="Re791a8d3d1874471" /><Relationship Type="http://schemas.openxmlformats.org/officeDocument/2006/relationships/slide" Target="/ppt/slides/slide3.xml" Id="R9f9319dd54cb4767" /><Relationship Type="http://schemas.openxmlformats.org/officeDocument/2006/relationships/slide" Target="/ppt/slides/slide4.xml" Id="R173ac9dfdf7e4748" /><Relationship Type="http://schemas.openxmlformats.org/officeDocument/2006/relationships/slide" Target="/ppt/slides/slide5.xml" Id="Rc5bfd9f8d3d24bf5" /><Relationship Type="http://schemas.openxmlformats.org/officeDocument/2006/relationships/slide" Target="/ppt/slides/slide6.xml" Id="R4eb8d3a6453e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c378fb46e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986e8ed0a4543" /><Relationship Type="http://schemas.openxmlformats.org/officeDocument/2006/relationships/theme" Target="/ppt/slideMasters/theme/theme1.xml" Id="Rba63044eadde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986e8ed0a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5b3750c79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d7890cc2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6e11c2f2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6bc5961f341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7427244074c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44934fb1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28 731 254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13 706 408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979 765 606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SPORTSGALLERIET AS</a:t>
            </a:r>
          </a:p>
        </p:txBody>
      </p:sp>
    </p:spTree>
  </p:cSld>
  <p:clrMapOvr>
    <a:masterClrMapping xmlns:a="http://schemas.openxmlformats.org/drawingml/2006/main"/>
  </p:clrMapOvr>
</p:sld>
</file>