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6061d0625143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40aa880c7148c0"/>
  </p:sldMasterIdLst>
  <p:sldIdLst>
    <p:sldId xmlns:r="http://schemas.openxmlformats.org/officeDocument/2006/relationships" id="256" r:id="Rdf64aba26070496b"/>
    <p:sldId xmlns:r="http://schemas.openxmlformats.org/officeDocument/2006/relationships" id="257" r:id="Raade11131e39487a"/>
    <p:sldId xmlns:r="http://schemas.openxmlformats.org/officeDocument/2006/relationships" id="258" r:id="R473aa2d5e45e4f5b"/>
    <p:sldId xmlns:r="http://schemas.openxmlformats.org/officeDocument/2006/relationships" id="259" r:id="Re92bd2810d8a4a8b"/>
    <p:sldId xmlns:r="http://schemas.openxmlformats.org/officeDocument/2006/relationships" id="260" r:id="R57b3b231da064df4"/>
    <p:sldId xmlns:r="http://schemas.openxmlformats.org/officeDocument/2006/relationships" id="261" r:id="R0c49a03b05484cae"/>
    <p:sldId xmlns:r="http://schemas.openxmlformats.org/officeDocument/2006/relationships" id="262" r:id="Rc065028c736542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40aa880c7148c0" /><Relationship Type="http://schemas.openxmlformats.org/officeDocument/2006/relationships/slide" Target="/ppt/slides/slide1.xml" Id="Rdf64aba26070496b" /><Relationship Type="http://schemas.openxmlformats.org/officeDocument/2006/relationships/slide" Target="/ppt/slides/slide2.xml" Id="Raade11131e39487a" /><Relationship Type="http://schemas.openxmlformats.org/officeDocument/2006/relationships/slide" Target="/ppt/slides/slide3.xml" Id="R473aa2d5e45e4f5b" /><Relationship Type="http://schemas.openxmlformats.org/officeDocument/2006/relationships/slide" Target="/ppt/slides/slide4.xml" Id="Re92bd2810d8a4a8b" /><Relationship Type="http://schemas.openxmlformats.org/officeDocument/2006/relationships/slide" Target="/ppt/slides/slide5.xml" Id="R57b3b231da064df4" /><Relationship Type="http://schemas.openxmlformats.org/officeDocument/2006/relationships/slide" Target="/ppt/slides/slide6.xml" Id="R0c49a03b05484cae" /><Relationship Type="http://schemas.openxmlformats.org/officeDocument/2006/relationships/slide" Target="/ppt/slides/slide7.xml" Id="Rc065028c736542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51fca90b1446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4be59b7c845c4" /><Relationship Type="http://schemas.openxmlformats.org/officeDocument/2006/relationships/theme" Target="/ppt/slideMasters/theme/theme1.xml" Id="Ra3cbddf5489c46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84be59b7c845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a48d8edaa47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6fe71136947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d84e9d9e246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37c4d592247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eec665b1449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82d6388094a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618c1ed3048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PTG MULTI KULDE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PTG MULTI KULDE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PTG MULTI KULDE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PTG MULTI KULDE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PTG MULTI KULDE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PTG MULTI KULDE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37 908 542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3 163 160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2 626 912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8 544 354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22 710 045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PTG MULTI KULDE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PERFECT TEMPERATURE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PTG MULTI KULDE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Jordbruksveien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8008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88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mikael@multikulde.no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979 843 445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PTG MULTI KULDE AS</a:t>
            </a:r>
          </a:p>
        </p:txBody>
      </p:sp>
    </p:spTree>
  </p:cSld>
  <p:clrMapOvr>
    <a:masterClrMapping xmlns:a="http://schemas.openxmlformats.org/drawingml/2006/main"/>
  </p:clrMapOvr>
</p:sld>
</file>