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5080888164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bc65cc4774d85"/>
  </p:sldMasterIdLst>
  <p:sldIdLst>
    <p:sldId xmlns:r="http://schemas.openxmlformats.org/officeDocument/2006/relationships" id="256" r:id="R14f01dabd5d548fc"/>
    <p:sldId xmlns:r="http://schemas.openxmlformats.org/officeDocument/2006/relationships" id="257" r:id="R40be18ec11744114"/>
    <p:sldId xmlns:r="http://schemas.openxmlformats.org/officeDocument/2006/relationships" id="258" r:id="R481c84a40f0c4b46"/>
    <p:sldId xmlns:r="http://schemas.openxmlformats.org/officeDocument/2006/relationships" id="259" r:id="R94b7cbea136f4db7"/>
    <p:sldId xmlns:r="http://schemas.openxmlformats.org/officeDocument/2006/relationships" id="260" r:id="R1474271602174f99"/>
    <p:sldId xmlns:r="http://schemas.openxmlformats.org/officeDocument/2006/relationships" id="261" r:id="R2e648f275127495b"/>
    <p:sldId xmlns:r="http://schemas.openxmlformats.org/officeDocument/2006/relationships" id="262" r:id="R35c2de1964bf42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bc65cc4774d85" /><Relationship Type="http://schemas.openxmlformats.org/officeDocument/2006/relationships/slide" Target="/ppt/slides/slide1.xml" Id="R14f01dabd5d548fc" /><Relationship Type="http://schemas.openxmlformats.org/officeDocument/2006/relationships/slide" Target="/ppt/slides/slide2.xml" Id="R40be18ec11744114" /><Relationship Type="http://schemas.openxmlformats.org/officeDocument/2006/relationships/slide" Target="/ppt/slides/slide3.xml" Id="R481c84a40f0c4b46" /><Relationship Type="http://schemas.openxmlformats.org/officeDocument/2006/relationships/slide" Target="/ppt/slides/slide4.xml" Id="R94b7cbea136f4db7" /><Relationship Type="http://schemas.openxmlformats.org/officeDocument/2006/relationships/slide" Target="/ppt/slides/slide5.xml" Id="R1474271602174f99" /><Relationship Type="http://schemas.openxmlformats.org/officeDocument/2006/relationships/slide" Target="/ppt/slides/slide6.xml" Id="R2e648f275127495b" /><Relationship Type="http://schemas.openxmlformats.org/officeDocument/2006/relationships/slide" Target="/ppt/slides/slide7.xml" Id="R35c2de1964bf42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3929ebcb641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f53ea1f98434d" /><Relationship Type="http://schemas.openxmlformats.org/officeDocument/2006/relationships/theme" Target="/ppt/slideMasters/theme/theme1.xml" Id="R55ab935604c0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1f53ea1f9843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448ecf9c5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f347b7e49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519571c0847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2b32f3538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eb2cd00d249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ba0b3a632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65cc4289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ARKKON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ARKKON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5 525 647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1 565 640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JOHAN JOHANSEN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EKATERINA VOLKOVA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Strandpromenaden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hans@arkkon.no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www.arkkon.no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979 879 865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ARKKON AS</a:t>
            </a:r>
          </a:p>
        </p:txBody>
      </p:sp>
    </p:spTree>
  </p:cSld>
  <p:clrMapOvr>
    <a:masterClrMapping xmlns:a="http://schemas.openxmlformats.org/drawingml/2006/main"/>
  </p:clrMapOvr>
</p:sld>
</file>