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45717315643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01b74edb44440a"/>
  </p:sldMasterIdLst>
  <p:sldIdLst>
    <p:sldId xmlns:r="http://schemas.openxmlformats.org/officeDocument/2006/relationships" id="256" r:id="Re3e93914d1d44866"/>
    <p:sldId xmlns:r="http://schemas.openxmlformats.org/officeDocument/2006/relationships" id="257" r:id="R7ebdd04b82874ede"/>
    <p:sldId xmlns:r="http://schemas.openxmlformats.org/officeDocument/2006/relationships" id="258" r:id="R6307fa14d70842ff"/>
    <p:sldId xmlns:r="http://schemas.openxmlformats.org/officeDocument/2006/relationships" id="259" r:id="R550b35e4338746eb"/>
    <p:sldId xmlns:r="http://schemas.openxmlformats.org/officeDocument/2006/relationships" id="260" r:id="R6747cc8284314b87"/>
    <p:sldId xmlns:r="http://schemas.openxmlformats.org/officeDocument/2006/relationships" id="261" r:id="Racb0404cc0f6443e"/>
    <p:sldId xmlns:r="http://schemas.openxmlformats.org/officeDocument/2006/relationships" id="262" r:id="R4c5c974fc34c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1b74edb44440a" /><Relationship Type="http://schemas.openxmlformats.org/officeDocument/2006/relationships/slide" Target="/ppt/slides/slide1.xml" Id="Re3e93914d1d44866" /><Relationship Type="http://schemas.openxmlformats.org/officeDocument/2006/relationships/slide" Target="/ppt/slides/slide2.xml" Id="R7ebdd04b82874ede" /><Relationship Type="http://schemas.openxmlformats.org/officeDocument/2006/relationships/slide" Target="/ppt/slides/slide3.xml" Id="R6307fa14d70842ff" /><Relationship Type="http://schemas.openxmlformats.org/officeDocument/2006/relationships/slide" Target="/ppt/slides/slide4.xml" Id="R550b35e4338746eb" /><Relationship Type="http://schemas.openxmlformats.org/officeDocument/2006/relationships/slide" Target="/ppt/slides/slide5.xml" Id="R6747cc8284314b87" /><Relationship Type="http://schemas.openxmlformats.org/officeDocument/2006/relationships/slide" Target="/ppt/slides/slide6.xml" Id="Racb0404cc0f6443e" /><Relationship Type="http://schemas.openxmlformats.org/officeDocument/2006/relationships/slide" Target="/ppt/slides/slide7.xml" Id="R4c5c974fc34c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fcaff73b3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d826c48f2448b" /><Relationship Type="http://schemas.openxmlformats.org/officeDocument/2006/relationships/theme" Target="/ppt/slideMasters/theme/theme1.xml" Id="R8ee7562d4aa74e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dd826c48f2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c3f666963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af82084774b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812f6794a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ae677512f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733752d28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ce565714242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fd2c5f7d74c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EIKÅS HYTTER OG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EIKÅS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EIKÅS HYTTER OG HUS AS ble etablert [år] og holder til i Eiken.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EIKÅS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EIKÅS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EIKÅS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83 647 951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4 740 628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4 350 981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12 068 778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32 142 608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EIKÅS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GRUPPEN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DAG MELAND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LISE LUND STULIEN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ESPEN JENSEN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SIGVALD SKREDEGÅRD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HARRY ÅSLAND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EIKÅS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Eikenveien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4596 Eiken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34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eikas@eikas.no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979 897 901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EIKÅS HYTTER OG HUS AS</a:t>
            </a:r>
          </a:p>
        </p:txBody>
      </p:sp>
    </p:spTree>
  </p:cSld>
  <p:clrMapOvr>
    <a:masterClrMapping xmlns:a="http://schemas.openxmlformats.org/drawingml/2006/main"/>
  </p:clrMapOvr>
</p:sld>
</file>