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bc524da8ea46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d2ace0123e483e"/>
  </p:sldMasterIdLst>
  <p:sldIdLst>
    <p:sldId xmlns:r="http://schemas.openxmlformats.org/officeDocument/2006/relationships" id="256" r:id="Rd27cfd99a0d64f02"/>
    <p:sldId xmlns:r="http://schemas.openxmlformats.org/officeDocument/2006/relationships" id="257" r:id="R85fe3b0c371f4e02"/>
    <p:sldId xmlns:r="http://schemas.openxmlformats.org/officeDocument/2006/relationships" id="258" r:id="R941fcb38987d4f7c"/>
    <p:sldId xmlns:r="http://schemas.openxmlformats.org/officeDocument/2006/relationships" id="259" r:id="R17853a29905c4162"/>
    <p:sldId xmlns:r="http://schemas.openxmlformats.org/officeDocument/2006/relationships" id="260" r:id="Rd902032bb8ba4447"/>
    <p:sldId xmlns:r="http://schemas.openxmlformats.org/officeDocument/2006/relationships" id="261" r:id="R5ba4670b9b7d41ea"/>
    <p:sldId xmlns:r="http://schemas.openxmlformats.org/officeDocument/2006/relationships" id="262" r:id="Rf755f429284449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d2ace0123e483e" /><Relationship Type="http://schemas.openxmlformats.org/officeDocument/2006/relationships/slide" Target="/ppt/slides/slide1.xml" Id="Rd27cfd99a0d64f02" /><Relationship Type="http://schemas.openxmlformats.org/officeDocument/2006/relationships/slide" Target="/ppt/slides/slide2.xml" Id="R85fe3b0c371f4e02" /><Relationship Type="http://schemas.openxmlformats.org/officeDocument/2006/relationships/slide" Target="/ppt/slides/slide3.xml" Id="R941fcb38987d4f7c" /><Relationship Type="http://schemas.openxmlformats.org/officeDocument/2006/relationships/slide" Target="/ppt/slides/slide4.xml" Id="R17853a29905c4162" /><Relationship Type="http://schemas.openxmlformats.org/officeDocument/2006/relationships/slide" Target="/ppt/slides/slide5.xml" Id="Rd902032bb8ba4447" /><Relationship Type="http://schemas.openxmlformats.org/officeDocument/2006/relationships/slide" Target="/ppt/slides/slide6.xml" Id="R5ba4670b9b7d41ea" /><Relationship Type="http://schemas.openxmlformats.org/officeDocument/2006/relationships/slide" Target="/ppt/slides/slide7.xml" Id="Rf755f429284449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b455cef6a64d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679d569ac4272" /><Relationship Type="http://schemas.openxmlformats.org/officeDocument/2006/relationships/theme" Target="/ppt/slideMasters/theme/theme1.xml" Id="R0fd228076e3644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5679d569ac42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548f1d5a04b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ab014987d45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deb21e32d48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8b02def3c48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b6208cdcd41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9d7eb199840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a5daf255c48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ALNABRUVEIEN 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ALNABRUVEIEN 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ALNABRUVEIEN 9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ALNABRUVEIEN 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ALNABRUVEIEN 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ALNABRUVEIEN 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3 042 293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1 699 602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961 773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714 434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9 727 183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ALNABRUVEIEN 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THOM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LYSPUNKTET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ØSTLIE PÅL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PRESTEGÅRD GEIR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ALNABRUVEIEN 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979 899 513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ALNABRUVEIEN 9 AS</a:t>
            </a:r>
          </a:p>
        </p:txBody>
      </p:sp>
    </p:spTree>
  </p:cSld>
  <p:clrMapOvr>
    <a:masterClrMapping xmlns:a="http://schemas.openxmlformats.org/drawingml/2006/main"/>
  </p:clrMapOvr>
</p:sld>
</file>