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96e3a7379a4a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1045425d7a48fb"/>
  </p:sldMasterIdLst>
  <p:sldIdLst>
    <p:sldId xmlns:r="http://schemas.openxmlformats.org/officeDocument/2006/relationships" id="256" r:id="R2e8ed93473eb44b4"/>
    <p:sldId xmlns:r="http://schemas.openxmlformats.org/officeDocument/2006/relationships" id="257" r:id="Rd86e6e4ec2234177"/>
    <p:sldId xmlns:r="http://schemas.openxmlformats.org/officeDocument/2006/relationships" id="258" r:id="Rd456cb05e6c442d7"/>
    <p:sldId xmlns:r="http://schemas.openxmlformats.org/officeDocument/2006/relationships" id="259" r:id="R15ac8d912b1d4922"/>
    <p:sldId xmlns:r="http://schemas.openxmlformats.org/officeDocument/2006/relationships" id="260" r:id="R38610ba127774592"/>
    <p:sldId xmlns:r="http://schemas.openxmlformats.org/officeDocument/2006/relationships" id="261" r:id="R515b083d379449c3"/>
    <p:sldId xmlns:r="http://schemas.openxmlformats.org/officeDocument/2006/relationships" id="262" r:id="R8df3993829d04b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045425d7a48fb" /><Relationship Type="http://schemas.openxmlformats.org/officeDocument/2006/relationships/slide" Target="/ppt/slides/slide1.xml" Id="R2e8ed93473eb44b4" /><Relationship Type="http://schemas.openxmlformats.org/officeDocument/2006/relationships/slide" Target="/ppt/slides/slide2.xml" Id="Rd86e6e4ec2234177" /><Relationship Type="http://schemas.openxmlformats.org/officeDocument/2006/relationships/slide" Target="/ppt/slides/slide3.xml" Id="Rd456cb05e6c442d7" /><Relationship Type="http://schemas.openxmlformats.org/officeDocument/2006/relationships/slide" Target="/ppt/slides/slide4.xml" Id="R15ac8d912b1d4922" /><Relationship Type="http://schemas.openxmlformats.org/officeDocument/2006/relationships/slide" Target="/ppt/slides/slide5.xml" Id="R38610ba127774592" /><Relationship Type="http://schemas.openxmlformats.org/officeDocument/2006/relationships/slide" Target="/ppt/slides/slide6.xml" Id="R515b083d379449c3" /><Relationship Type="http://schemas.openxmlformats.org/officeDocument/2006/relationships/slide" Target="/ppt/slides/slide7.xml" Id="R8df3993829d04b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2f12cacb4041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1c4aade544421" /><Relationship Type="http://schemas.openxmlformats.org/officeDocument/2006/relationships/theme" Target="/ppt/slideMasters/theme/theme1.xml" Id="Rc828add3134646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11c4aade5444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fce9ee39f41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3074719ee44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ea0bd9d5f4c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e005176444c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b7cfa40194d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1320698a343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69b853e9b40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SLIDRE BYGG &amp; PROSJEKTERING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SLIDRE BYGG &amp; 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SLIDRE BYGG &amp; PROSJEKTERING AS ble etablert [år] og holder til i Slidre.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SLIDRE BYGG &amp; 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SLIDRE BYGG &amp; 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SLIDRE BYGG &amp; 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33 846 240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4 490 232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3 567 711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10 907 224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17 439 809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SLIDRE BYGG &amp; 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TVENGE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KOLSTAD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TRØEN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HAUGRUD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SUNDHEIM MAGNUSSEN  –  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HAUGEN  –  5,3 %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SLIDRE BYGG &amp; 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Slidrevegen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2966 Slidre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34 42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post@slidre-bygg.no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979 900 783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SLIDRE BYGG &amp; PROSJEKTERING AS</a:t>
            </a:r>
          </a:p>
        </p:txBody>
      </p:sp>
    </p:spTree>
  </p:cSld>
  <p:clrMapOvr>
    <a:masterClrMapping xmlns:a="http://schemas.openxmlformats.org/drawingml/2006/main"/>
  </p:clrMapOvr>
</p:sld>
</file>