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a426b60e84d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af9ae92a04b8a"/>
  </p:sldMasterIdLst>
  <p:sldIdLst>
    <p:sldId xmlns:r="http://schemas.openxmlformats.org/officeDocument/2006/relationships" id="256" r:id="R41b74251b573445e"/>
    <p:sldId xmlns:r="http://schemas.openxmlformats.org/officeDocument/2006/relationships" id="257" r:id="R2cb2831ad1dc4a44"/>
    <p:sldId xmlns:r="http://schemas.openxmlformats.org/officeDocument/2006/relationships" id="258" r:id="R9723927f642c4280"/>
    <p:sldId xmlns:r="http://schemas.openxmlformats.org/officeDocument/2006/relationships" id="259" r:id="Re9a8c0ca7cc447a7"/>
    <p:sldId xmlns:r="http://schemas.openxmlformats.org/officeDocument/2006/relationships" id="260" r:id="Rd61b82a874ab49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af9ae92a04b8a" /><Relationship Type="http://schemas.openxmlformats.org/officeDocument/2006/relationships/slide" Target="/ppt/slides/slide1.xml" Id="R41b74251b573445e" /><Relationship Type="http://schemas.openxmlformats.org/officeDocument/2006/relationships/slide" Target="/ppt/slides/slide2.xml" Id="R2cb2831ad1dc4a44" /><Relationship Type="http://schemas.openxmlformats.org/officeDocument/2006/relationships/slide" Target="/ppt/slides/slide3.xml" Id="R9723927f642c4280" /><Relationship Type="http://schemas.openxmlformats.org/officeDocument/2006/relationships/slide" Target="/ppt/slides/slide4.xml" Id="Re9a8c0ca7cc447a7" /><Relationship Type="http://schemas.openxmlformats.org/officeDocument/2006/relationships/slide" Target="/ppt/slides/slide5.xml" Id="Rd61b82a874ab49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4d4d3cb1a1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b264a615843f6" /><Relationship Type="http://schemas.openxmlformats.org/officeDocument/2006/relationships/theme" Target="/ppt/slideMasters/theme/theme1.xml" Id="R201a3690906240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eb264a6158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d651b317045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15c1bc2694c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8ff21019a47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0186eeb114c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7e237397d840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KIROPRAKTISK KLINIKK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KIROPRAKTISK KLINIKK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979 916 345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KIROPRAKTISK KLINIKK AS</a:t>
            </a:r>
          </a:p>
        </p:txBody>
      </p:sp>
    </p:spTree>
  </p:cSld>
  <p:clrMapOvr>
    <a:masterClrMapping xmlns:a="http://schemas.openxmlformats.org/drawingml/2006/main"/>
  </p:clrMapOvr>
</p:sld>
</file>