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2e04ed3cb44d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b8f273978846cd"/>
  </p:sldMasterIdLst>
  <p:sldIdLst>
    <p:sldId xmlns:r="http://schemas.openxmlformats.org/officeDocument/2006/relationships" id="256" r:id="Ra07f622945034ee9"/>
    <p:sldId xmlns:r="http://schemas.openxmlformats.org/officeDocument/2006/relationships" id="257" r:id="R6d41448716054e47"/>
    <p:sldId xmlns:r="http://schemas.openxmlformats.org/officeDocument/2006/relationships" id="258" r:id="Rcca021b959f94c18"/>
    <p:sldId xmlns:r="http://schemas.openxmlformats.org/officeDocument/2006/relationships" id="259" r:id="R19b13dea8df34817"/>
    <p:sldId xmlns:r="http://schemas.openxmlformats.org/officeDocument/2006/relationships" id="260" r:id="Rb95dafae9fd7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b8f273978846cd" /><Relationship Type="http://schemas.openxmlformats.org/officeDocument/2006/relationships/slide" Target="/ppt/slides/slide1.xml" Id="Ra07f622945034ee9" /><Relationship Type="http://schemas.openxmlformats.org/officeDocument/2006/relationships/slide" Target="/ppt/slides/slide2.xml" Id="R6d41448716054e47" /><Relationship Type="http://schemas.openxmlformats.org/officeDocument/2006/relationships/slide" Target="/ppt/slides/slide3.xml" Id="Rcca021b959f94c18" /><Relationship Type="http://schemas.openxmlformats.org/officeDocument/2006/relationships/slide" Target="/ppt/slides/slide4.xml" Id="R19b13dea8df34817" /><Relationship Type="http://schemas.openxmlformats.org/officeDocument/2006/relationships/slide" Target="/ppt/slides/slide5.xml" Id="Rb95dafae9fd7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a1e16cd3648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23bd80acc4338" /><Relationship Type="http://schemas.openxmlformats.org/officeDocument/2006/relationships/theme" Target="/ppt/slideMasters/theme/theme1.xml" Id="Re729ba0dfa7243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c23bd80acc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41abd00bd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09c63a6fa4e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0acc989ee4a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3598c61ae48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a228de50d4b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ARNE HUNSTAD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ARNE HUNSTAD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ARNE HUNSTAD AS</a:t>
            </a:r>
          </a:p>
        </p:txBody>
      </p:sp>
    </p:spTree>
  </p:cSld>
  <p:clrMapOvr>
    <a:masterClrMapping xmlns:a="http://schemas.openxmlformats.org/drawingml/2006/main"/>
  </p:clrMapOvr>
</p:sld>
</file>