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8ee7041558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daf5fae7d4b91"/>
  </p:sldMasterIdLst>
  <p:sldIdLst>
    <p:sldId xmlns:r="http://schemas.openxmlformats.org/officeDocument/2006/relationships" id="256" r:id="Red53f4ed13de42ab"/>
    <p:sldId xmlns:r="http://schemas.openxmlformats.org/officeDocument/2006/relationships" id="257" r:id="R950e2b027bf0444d"/>
    <p:sldId xmlns:r="http://schemas.openxmlformats.org/officeDocument/2006/relationships" id="258" r:id="Rad5b7e66726647f3"/>
    <p:sldId xmlns:r="http://schemas.openxmlformats.org/officeDocument/2006/relationships" id="259" r:id="R0e45025def494bdf"/>
    <p:sldId xmlns:r="http://schemas.openxmlformats.org/officeDocument/2006/relationships" id="260" r:id="R3e43accbd15c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daf5fae7d4b91" /><Relationship Type="http://schemas.openxmlformats.org/officeDocument/2006/relationships/slide" Target="/ppt/slides/slide1.xml" Id="Red53f4ed13de42ab" /><Relationship Type="http://schemas.openxmlformats.org/officeDocument/2006/relationships/slide" Target="/ppt/slides/slide2.xml" Id="R950e2b027bf0444d" /><Relationship Type="http://schemas.openxmlformats.org/officeDocument/2006/relationships/slide" Target="/ppt/slides/slide3.xml" Id="Rad5b7e66726647f3" /><Relationship Type="http://schemas.openxmlformats.org/officeDocument/2006/relationships/slide" Target="/ppt/slides/slide4.xml" Id="R0e45025def494bdf" /><Relationship Type="http://schemas.openxmlformats.org/officeDocument/2006/relationships/slide" Target="/ppt/slides/slide5.xml" Id="R3e43accbd15c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b2054044e42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a36a7544a4a56" /><Relationship Type="http://schemas.openxmlformats.org/officeDocument/2006/relationships/theme" Target="/ppt/slideMasters/theme/theme1.xml" Id="Rfcd268ad28224a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2a36a7544a4a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930d22ea84e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0f58c8f9b43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0c17b8e8c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6f5538d2a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2cc7cc2bc46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